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94" r:id="rId5"/>
    <p:sldId id="260" r:id="rId6"/>
    <p:sldId id="259" r:id="rId7"/>
    <p:sldId id="261" r:id="rId8"/>
    <p:sldId id="283" r:id="rId9"/>
    <p:sldId id="282" r:id="rId10"/>
    <p:sldId id="280" r:id="rId11"/>
    <p:sldId id="295" r:id="rId12"/>
    <p:sldId id="296" r:id="rId13"/>
    <p:sldId id="291" r:id="rId14"/>
    <p:sldId id="292" r:id="rId15"/>
    <p:sldId id="290" r:id="rId16"/>
    <p:sldId id="268" r:id="rId17"/>
  </p:sldIdLst>
  <p:sldSz cx="18288000" cy="10287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0709" autoAdjust="0"/>
  </p:normalViewPr>
  <p:slideViewPr>
    <p:cSldViewPr>
      <p:cViewPr varScale="1">
        <p:scale>
          <a:sx n="50" d="100"/>
          <a:sy n="50" d="100"/>
        </p:scale>
        <p:origin x="950" y="29"/>
      </p:cViewPr>
      <p:guideLst>
        <p:guide orient="horz" pos="2184"/>
        <p:guide pos="288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ACC0BB-2C2F-4457-A594-253F7D37720E}" type="doc">
      <dgm:prSet loTypeId="urn:microsoft.com/office/officeart/2005/8/layout/hList9" loCatId="list" qsTypeId="urn:microsoft.com/office/officeart/2005/8/quickstyle/simple1" qsCatId="simple" csTypeId="urn:microsoft.com/office/officeart/2005/8/colors/accent2_2" csCatId="accent2" phldr="1"/>
      <dgm:spPr/>
      <dgm:t>
        <a:bodyPr/>
        <a:lstStyle/>
        <a:p>
          <a:endParaRPr lang="en-US"/>
        </a:p>
      </dgm:t>
    </dgm:pt>
    <dgm:pt modelId="{04BCEBE8-11BF-4093-95E0-C06C66789993}">
      <dgm:prSet phldrT="[Text]"/>
      <dgm:spPr/>
      <dgm:t>
        <a:bodyPr/>
        <a:lstStyle/>
        <a:p>
          <a:r>
            <a:rPr lang="en-US" b="1" dirty="0">
              <a:solidFill>
                <a:schemeClr val="tx1"/>
              </a:solidFill>
              <a:latin typeface="+mj-lt"/>
              <a:ea typeface="Cambria" panose="02040503050406030204" pitchFamily="18" charset="0"/>
            </a:rPr>
            <a:t>Admin</a:t>
          </a:r>
        </a:p>
      </dgm:t>
    </dgm:pt>
    <dgm:pt modelId="{22495EB4-59A1-4387-B312-FD51AEA5DE87}" type="parTrans" cxnId="{695B27AE-6656-4684-9DEF-490F11FD88FA}">
      <dgm:prSet/>
      <dgm:spPr/>
      <dgm:t>
        <a:bodyPr/>
        <a:lstStyle/>
        <a:p>
          <a:endParaRPr lang="en-US">
            <a:solidFill>
              <a:schemeClr val="tx1"/>
            </a:solidFill>
            <a:latin typeface="+mj-lt"/>
          </a:endParaRPr>
        </a:p>
      </dgm:t>
    </dgm:pt>
    <dgm:pt modelId="{F2BF0339-5353-4868-8464-CB849E046AAE}" type="sibTrans" cxnId="{695B27AE-6656-4684-9DEF-490F11FD88FA}">
      <dgm:prSet/>
      <dgm:spPr/>
      <dgm:t>
        <a:bodyPr/>
        <a:lstStyle/>
        <a:p>
          <a:endParaRPr lang="en-US">
            <a:solidFill>
              <a:schemeClr val="tx1"/>
            </a:solidFill>
            <a:latin typeface="+mj-lt"/>
          </a:endParaRPr>
        </a:p>
      </dgm:t>
    </dgm:pt>
    <dgm:pt modelId="{2B4A895D-63DD-4EAD-82C1-87869CB8D92F}">
      <dgm:prSet phldrT="[Text]"/>
      <dgm:spPr/>
      <dgm:t>
        <a:bodyPr/>
        <a:lstStyle/>
        <a:p>
          <a:r>
            <a:rPr lang="en-US" dirty="0">
              <a:solidFill>
                <a:schemeClr val="tx1"/>
              </a:solidFill>
              <a:latin typeface="+mj-lt"/>
              <a:ea typeface="Cambria" panose="02040503050406030204" pitchFamily="18" charset="0"/>
            </a:rPr>
            <a:t>Manipulates user data and control database</a:t>
          </a:r>
        </a:p>
      </dgm:t>
    </dgm:pt>
    <dgm:pt modelId="{1E696609-5A9D-43E7-92E6-A6E858CBF173}" type="parTrans" cxnId="{31FDAAA4-4E10-49C5-BD30-D05274535EAF}">
      <dgm:prSet/>
      <dgm:spPr/>
      <dgm:t>
        <a:bodyPr/>
        <a:lstStyle/>
        <a:p>
          <a:endParaRPr lang="en-US">
            <a:solidFill>
              <a:schemeClr val="tx1"/>
            </a:solidFill>
            <a:latin typeface="+mj-lt"/>
          </a:endParaRPr>
        </a:p>
      </dgm:t>
    </dgm:pt>
    <dgm:pt modelId="{2056E88D-64EC-4B3E-B8D9-21EF805C48A0}" type="sibTrans" cxnId="{31FDAAA4-4E10-49C5-BD30-D05274535EAF}">
      <dgm:prSet/>
      <dgm:spPr/>
      <dgm:t>
        <a:bodyPr/>
        <a:lstStyle/>
        <a:p>
          <a:endParaRPr lang="en-US">
            <a:solidFill>
              <a:schemeClr val="tx1"/>
            </a:solidFill>
            <a:latin typeface="+mj-lt"/>
          </a:endParaRPr>
        </a:p>
      </dgm:t>
    </dgm:pt>
    <dgm:pt modelId="{B714D9CC-DBDE-43E5-A20A-CD249F591CDF}">
      <dgm:prSet phldrT="[Text]"/>
      <dgm:spPr/>
      <dgm:t>
        <a:bodyPr/>
        <a:lstStyle/>
        <a:p>
          <a:r>
            <a:rPr lang="en-US" dirty="0">
              <a:solidFill>
                <a:schemeClr val="tx1"/>
              </a:solidFill>
              <a:latin typeface="+mj-lt"/>
              <a:ea typeface="Cambria" panose="02040503050406030204" pitchFamily="18" charset="0"/>
            </a:rPr>
            <a:t>Ensures data security</a:t>
          </a:r>
        </a:p>
      </dgm:t>
    </dgm:pt>
    <dgm:pt modelId="{3C3CC5A8-4035-408D-9348-E0790CA8541F}" type="parTrans" cxnId="{49E9C2FE-8E6C-4432-8B24-960893E51CE8}">
      <dgm:prSet/>
      <dgm:spPr/>
      <dgm:t>
        <a:bodyPr/>
        <a:lstStyle/>
        <a:p>
          <a:endParaRPr lang="en-US">
            <a:solidFill>
              <a:schemeClr val="tx1"/>
            </a:solidFill>
            <a:latin typeface="+mj-lt"/>
          </a:endParaRPr>
        </a:p>
      </dgm:t>
    </dgm:pt>
    <dgm:pt modelId="{B78AD315-0429-44D0-B0D3-8E769F34369B}" type="sibTrans" cxnId="{49E9C2FE-8E6C-4432-8B24-960893E51CE8}">
      <dgm:prSet/>
      <dgm:spPr/>
      <dgm:t>
        <a:bodyPr/>
        <a:lstStyle/>
        <a:p>
          <a:endParaRPr lang="en-US">
            <a:solidFill>
              <a:schemeClr val="tx1"/>
            </a:solidFill>
            <a:latin typeface="+mj-lt"/>
          </a:endParaRPr>
        </a:p>
      </dgm:t>
    </dgm:pt>
    <dgm:pt modelId="{DE73D81F-42DB-4D72-AD5D-E1A49A323490}">
      <dgm:prSet phldrT="[Text]"/>
      <dgm:spPr/>
      <dgm:t>
        <a:bodyPr/>
        <a:lstStyle/>
        <a:p>
          <a:r>
            <a:rPr lang="en-US" b="1" dirty="0">
              <a:solidFill>
                <a:schemeClr val="tx1"/>
              </a:solidFill>
              <a:latin typeface="+mj-lt"/>
              <a:ea typeface="Cambria" panose="02040503050406030204" pitchFamily="18" charset="0"/>
            </a:rPr>
            <a:t>Teacher</a:t>
          </a:r>
        </a:p>
      </dgm:t>
    </dgm:pt>
    <dgm:pt modelId="{B6E2170F-5015-4EDC-A655-4E89E0DBB6A4}" type="parTrans" cxnId="{0CB144A4-50BF-4F3F-B1D5-B685DDC631B7}">
      <dgm:prSet/>
      <dgm:spPr/>
      <dgm:t>
        <a:bodyPr/>
        <a:lstStyle/>
        <a:p>
          <a:endParaRPr lang="en-US">
            <a:solidFill>
              <a:schemeClr val="tx1"/>
            </a:solidFill>
            <a:latin typeface="+mj-lt"/>
          </a:endParaRPr>
        </a:p>
      </dgm:t>
    </dgm:pt>
    <dgm:pt modelId="{15FB322D-1B59-463D-AC60-88937D5CC970}" type="sibTrans" cxnId="{0CB144A4-50BF-4F3F-B1D5-B685DDC631B7}">
      <dgm:prSet/>
      <dgm:spPr/>
      <dgm:t>
        <a:bodyPr/>
        <a:lstStyle/>
        <a:p>
          <a:endParaRPr lang="en-US">
            <a:solidFill>
              <a:schemeClr val="tx1"/>
            </a:solidFill>
            <a:latin typeface="+mj-lt"/>
          </a:endParaRPr>
        </a:p>
      </dgm:t>
    </dgm:pt>
    <dgm:pt modelId="{782C78B5-60B2-4502-BD93-1F24858A5430}">
      <dgm:prSet phldrT="[Text]" custT="1"/>
      <dgm:spPr/>
      <dgm:t>
        <a:bodyPr/>
        <a:lstStyle/>
        <a:p>
          <a:pPr algn="l"/>
          <a:r>
            <a:rPr lang="en-US" sz="3200" b="0" dirty="0">
              <a:solidFill>
                <a:schemeClr val="tx1"/>
              </a:solidFill>
              <a:latin typeface="+mj-lt"/>
              <a:ea typeface="Cambria" panose="02040503050406030204" pitchFamily="18" charset="0"/>
            </a:rPr>
            <a:t>Approve Course Requests</a:t>
          </a:r>
        </a:p>
      </dgm:t>
    </dgm:pt>
    <dgm:pt modelId="{67AA6333-D88A-4350-B66F-426477E7A525}" type="parTrans" cxnId="{E0023226-543C-47EC-902B-C653F0152558}">
      <dgm:prSet/>
      <dgm:spPr/>
      <dgm:t>
        <a:bodyPr/>
        <a:lstStyle/>
        <a:p>
          <a:endParaRPr lang="en-US">
            <a:solidFill>
              <a:schemeClr val="tx1"/>
            </a:solidFill>
            <a:latin typeface="+mj-lt"/>
          </a:endParaRPr>
        </a:p>
      </dgm:t>
    </dgm:pt>
    <dgm:pt modelId="{A0E3AAE4-09BC-4488-8D15-BD6972470056}" type="sibTrans" cxnId="{E0023226-543C-47EC-902B-C653F0152558}">
      <dgm:prSet/>
      <dgm:spPr/>
      <dgm:t>
        <a:bodyPr/>
        <a:lstStyle/>
        <a:p>
          <a:endParaRPr lang="en-US">
            <a:solidFill>
              <a:schemeClr val="tx1"/>
            </a:solidFill>
            <a:latin typeface="+mj-lt"/>
          </a:endParaRPr>
        </a:p>
      </dgm:t>
    </dgm:pt>
    <dgm:pt modelId="{67E449C1-DE2C-4EE6-9AFA-16533A4DD6D3}">
      <dgm:prSet phldrT="[Text]" custT="1"/>
      <dgm:spPr/>
      <dgm:t>
        <a:bodyPr/>
        <a:lstStyle/>
        <a:p>
          <a:r>
            <a:rPr lang="en-US" sz="2800" dirty="0">
              <a:solidFill>
                <a:schemeClr val="tx1"/>
              </a:solidFill>
              <a:latin typeface="+mj-lt"/>
              <a:ea typeface="Cambria" panose="02040503050406030204" pitchFamily="18" charset="0"/>
            </a:rPr>
            <a:t>Upload Notice, Images, Documents on particular course</a:t>
          </a:r>
        </a:p>
      </dgm:t>
    </dgm:pt>
    <dgm:pt modelId="{C4569CDA-A8CA-4410-9AAA-A2B8BC3B0DBB}" type="parTrans" cxnId="{F28498FB-90B8-48D0-8BAB-3D74B6F40DE5}">
      <dgm:prSet/>
      <dgm:spPr/>
      <dgm:t>
        <a:bodyPr/>
        <a:lstStyle/>
        <a:p>
          <a:endParaRPr lang="en-US"/>
        </a:p>
      </dgm:t>
    </dgm:pt>
    <dgm:pt modelId="{8E0EEEBF-252B-4093-99B2-492D1839A0FA}" type="sibTrans" cxnId="{F28498FB-90B8-48D0-8BAB-3D74B6F40DE5}">
      <dgm:prSet/>
      <dgm:spPr/>
      <dgm:t>
        <a:bodyPr/>
        <a:lstStyle/>
        <a:p>
          <a:endParaRPr lang="en-US"/>
        </a:p>
      </dgm:t>
    </dgm:pt>
    <dgm:pt modelId="{9410AD76-3E0D-42FB-838A-8E4D3EFF1846}">
      <dgm:prSet phldrT="[Text]" custT="1"/>
      <dgm:spPr/>
      <dgm:t>
        <a:bodyPr/>
        <a:lstStyle/>
        <a:p>
          <a:r>
            <a:rPr lang="en-US" sz="3200" dirty="0">
              <a:solidFill>
                <a:schemeClr val="tx1"/>
              </a:solidFill>
              <a:latin typeface="+mj-lt"/>
              <a:ea typeface="Cambria" panose="02040503050406030204" pitchFamily="18" charset="0"/>
            </a:rPr>
            <a:t>Create courses for particular batch</a:t>
          </a:r>
        </a:p>
      </dgm:t>
    </dgm:pt>
    <dgm:pt modelId="{55168EBE-78F9-4CF8-A6EF-B3BA93F77ECD}" type="parTrans" cxnId="{1847081C-4A42-4A80-8AC4-3DC99FBAA95A}">
      <dgm:prSet/>
      <dgm:spPr/>
      <dgm:t>
        <a:bodyPr/>
        <a:lstStyle/>
        <a:p>
          <a:endParaRPr lang="en-US"/>
        </a:p>
      </dgm:t>
    </dgm:pt>
    <dgm:pt modelId="{3665B72C-FDB8-4468-9208-AB9C4705C06B}" type="sibTrans" cxnId="{1847081C-4A42-4A80-8AC4-3DC99FBAA95A}">
      <dgm:prSet/>
      <dgm:spPr/>
      <dgm:t>
        <a:bodyPr/>
        <a:lstStyle/>
        <a:p>
          <a:endParaRPr lang="en-US"/>
        </a:p>
      </dgm:t>
    </dgm:pt>
    <dgm:pt modelId="{F51E5DDA-9616-4C2C-BB3E-A613CCFAFC80}" type="pres">
      <dgm:prSet presAssocID="{C5ACC0BB-2C2F-4457-A594-253F7D37720E}" presName="list" presStyleCnt="0">
        <dgm:presLayoutVars>
          <dgm:dir/>
          <dgm:animLvl val="lvl"/>
        </dgm:presLayoutVars>
      </dgm:prSet>
      <dgm:spPr/>
    </dgm:pt>
    <dgm:pt modelId="{D07CD9E1-C2BB-4BF3-883E-EAFE113B0453}" type="pres">
      <dgm:prSet presAssocID="{04BCEBE8-11BF-4093-95E0-C06C66789993}" presName="posSpace" presStyleCnt="0"/>
      <dgm:spPr/>
    </dgm:pt>
    <dgm:pt modelId="{2FCBFA47-7628-4433-BEA9-50AD70785CAA}" type="pres">
      <dgm:prSet presAssocID="{04BCEBE8-11BF-4093-95E0-C06C66789993}" presName="vertFlow" presStyleCnt="0"/>
      <dgm:spPr/>
    </dgm:pt>
    <dgm:pt modelId="{5B60FEB7-FAED-424F-BC95-28DF4651487C}" type="pres">
      <dgm:prSet presAssocID="{04BCEBE8-11BF-4093-95E0-C06C66789993}" presName="topSpace" presStyleCnt="0"/>
      <dgm:spPr/>
    </dgm:pt>
    <dgm:pt modelId="{DABC8123-CD34-4660-8AB9-60EF510A0E52}" type="pres">
      <dgm:prSet presAssocID="{04BCEBE8-11BF-4093-95E0-C06C66789993}" presName="firstComp" presStyleCnt="0"/>
      <dgm:spPr/>
    </dgm:pt>
    <dgm:pt modelId="{D1E0F823-6875-4966-9ECA-3CF53347C486}" type="pres">
      <dgm:prSet presAssocID="{04BCEBE8-11BF-4093-95E0-C06C66789993}" presName="firstChild" presStyleLbl="bgAccFollowNode1" presStyleIdx="0" presStyleCnt="5"/>
      <dgm:spPr/>
    </dgm:pt>
    <dgm:pt modelId="{33CBB4F4-9B5D-46B4-91FB-4E2422397992}" type="pres">
      <dgm:prSet presAssocID="{04BCEBE8-11BF-4093-95E0-C06C66789993}" presName="firstChildTx" presStyleLbl="bgAccFollowNode1" presStyleIdx="0" presStyleCnt="5">
        <dgm:presLayoutVars>
          <dgm:bulletEnabled val="1"/>
        </dgm:presLayoutVars>
      </dgm:prSet>
      <dgm:spPr/>
    </dgm:pt>
    <dgm:pt modelId="{30CB1172-AE05-4276-959C-59B39441BF93}" type="pres">
      <dgm:prSet presAssocID="{B714D9CC-DBDE-43E5-A20A-CD249F591CDF}" presName="comp" presStyleCnt="0"/>
      <dgm:spPr/>
    </dgm:pt>
    <dgm:pt modelId="{CFD04838-8120-4610-BD50-1E6902F4525F}" type="pres">
      <dgm:prSet presAssocID="{B714D9CC-DBDE-43E5-A20A-CD249F591CDF}" presName="child" presStyleLbl="bgAccFollowNode1" presStyleIdx="1" presStyleCnt="5"/>
      <dgm:spPr/>
    </dgm:pt>
    <dgm:pt modelId="{EC9CCA39-B743-4FB6-BDAB-2B17343788B1}" type="pres">
      <dgm:prSet presAssocID="{B714D9CC-DBDE-43E5-A20A-CD249F591CDF}" presName="childTx" presStyleLbl="bgAccFollowNode1" presStyleIdx="1" presStyleCnt="5">
        <dgm:presLayoutVars>
          <dgm:bulletEnabled val="1"/>
        </dgm:presLayoutVars>
      </dgm:prSet>
      <dgm:spPr/>
    </dgm:pt>
    <dgm:pt modelId="{1A632B8B-E96E-4F00-980D-9FCA90FD4522}" type="pres">
      <dgm:prSet presAssocID="{04BCEBE8-11BF-4093-95E0-C06C66789993}" presName="negSpace" presStyleCnt="0"/>
      <dgm:spPr/>
    </dgm:pt>
    <dgm:pt modelId="{D254C155-9421-4DA7-B610-C48572DECDA8}" type="pres">
      <dgm:prSet presAssocID="{04BCEBE8-11BF-4093-95E0-C06C66789993}" presName="circle" presStyleLbl="node1" presStyleIdx="0" presStyleCnt="2"/>
      <dgm:spPr/>
    </dgm:pt>
    <dgm:pt modelId="{7FC7614F-2C07-4968-837D-DB3DFE352513}" type="pres">
      <dgm:prSet presAssocID="{F2BF0339-5353-4868-8464-CB849E046AAE}" presName="transSpace" presStyleCnt="0"/>
      <dgm:spPr/>
    </dgm:pt>
    <dgm:pt modelId="{94DF2246-6C07-409F-92A4-C473D7922EA8}" type="pres">
      <dgm:prSet presAssocID="{DE73D81F-42DB-4D72-AD5D-E1A49A323490}" presName="posSpace" presStyleCnt="0"/>
      <dgm:spPr/>
    </dgm:pt>
    <dgm:pt modelId="{0751AC37-8C33-4873-A3BF-FAF6663855E3}" type="pres">
      <dgm:prSet presAssocID="{DE73D81F-42DB-4D72-AD5D-E1A49A323490}" presName="vertFlow" presStyleCnt="0"/>
      <dgm:spPr/>
    </dgm:pt>
    <dgm:pt modelId="{03423F41-F7D8-4AFF-AA6C-C46470E55B77}" type="pres">
      <dgm:prSet presAssocID="{DE73D81F-42DB-4D72-AD5D-E1A49A323490}" presName="topSpace" presStyleCnt="0"/>
      <dgm:spPr/>
    </dgm:pt>
    <dgm:pt modelId="{505A3A9F-B7A4-40EA-BFDB-86915223A183}" type="pres">
      <dgm:prSet presAssocID="{DE73D81F-42DB-4D72-AD5D-E1A49A323490}" presName="firstComp" presStyleCnt="0"/>
      <dgm:spPr/>
    </dgm:pt>
    <dgm:pt modelId="{599E29D9-4AF1-42D8-99EB-58FC09FA31AE}" type="pres">
      <dgm:prSet presAssocID="{DE73D81F-42DB-4D72-AD5D-E1A49A323490}" presName="firstChild" presStyleLbl="bgAccFollowNode1" presStyleIdx="2" presStyleCnt="5"/>
      <dgm:spPr/>
    </dgm:pt>
    <dgm:pt modelId="{72A33985-E9FC-4274-98EB-01AAE200EBF2}" type="pres">
      <dgm:prSet presAssocID="{DE73D81F-42DB-4D72-AD5D-E1A49A323490}" presName="firstChildTx" presStyleLbl="bgAccFollowNode1" presStyleIdx="2" presStyleCnt="5">
        <dgm:presLayoutVars>
          <dgm:bulletEnabled val="1"/>
        </dgm:presLayoutVars>
      </dgm:prSet>
      <dgm:spPr/>
    </dgm:pt>
    <dgm:pt modelId="{D629137E-83C6-4B3F-9061-9F6294981A42}" type="pres">
      <dgm:prSet presAssocID="{67E449C1-DE2C-4EE6-9AFA-16533A4DD6D3}" presName="comp" presStyleCnt="0"/>
      <dgm:spPr/>
    </dgm:pt>
    <dgm:pt modelId="{FCE2CA49-A70D-485F-B483-999151CDBB4E}" type="pres">
      <dgm:prSet presAssocID="{67E449C1-DE2C-4EE6-9AFA-16533A4DD6D3}" presName="child" presStyleLbl="bgAccFollowNode1" presStyleIdx="3" presStyleCnt="5"/>
      <dgm:spPr/>
    </dgm:pt>
    <dgm:pt modelId="{BACCDDD2-2F2B-41D1-A3D8-8B2199689F78}" type="pres">
      <dgm:prSet presAssocID="{67E449C1-DE2C-4EE6-9AFA-16533A4DD6D3}" presName="childTx" presStyleLbl="bgAccFollowNode1" presStyleIdx="3" presStyleCnt="5">
        <dgm:presLayoutVars>
          <dgm:bulletEnabled val="1"/>
        </dgm:presLayoutVars>
      </dgm:prSet>
      <dgm:spPr/>
    </dgm:pt>
    <dgm:pt modelId="{652D6624-6D65-4EB1-A9EF-46CFB1469BE8}" type="pres">
      <dgm:prSet presAssocID="{782C78B5-60B2-4502-BD93-1F24858A5430}" presName="comp" presStyleCnt="0"/>
      <dgm:spPr/>
    </dgm:pt>
    <dgm:pt modelId="{5AF6A095-64B1-48F5-A926-B408C3E1A564}" type="pres">
      <dgm:prSet presAssocID="{782C78B5-60B2-4502-BD93-1F24858A5430}" presName="child" presStyleLbl="bgAccFollowNode1" presStyleIdx="4" presStyleCnt="5"/>
      <dgm:spPr/>
    </dgm:pt>
    <dgm:pt modelId="{8F384057-5824-4207-82CB-2C2DFE96903A}" type="pres">
      <dgm:prSet presAssocID="{782C78B5-60B2-4502-BD93-1F24858A5430}" presName="childTx" presStyleLbl="bgAccFollowNode1" presStyleIdx="4" presStyleCnt="5">
        <dgm:presLayoutVars>
          <dgm:bulletEnabled val="1"/>
        </dgm:presLayoutVars>
      </dgm:prSet>
      <dgm:spPr/>
    </dgm:pt>
    <dgm:pt modelId="{C557B6A8-ADF1-448F-A3FE-1CD279E14104}" type="pres">
      <dgm:prSet presAssocID="{DE73D81F-42DB-4D72-AD5D-E1A49A323490}" presName="negSpace" presStyleCnt="0"/>
      <dgm:spPr/>
    </dgm:pt>
    <dgm:pt modelId="{687DA184-E995-4047-BDEF-5D888F52F41D}" type="pres">
      <dgm:prSet presAssocID="{DE73D81F-42DB-4D72-AD5D-E1A49A323490}" presName="circle" presStyleLbl="node1" presStyleIdx="1" presStyleCnt="2"/>
      <dgm:spPr/>
    </dgm:pt>
  </dgm:ptLst>
  <dgm:cxnLst>
    <dgm:cxn modelId="{388FFC0E-AFE2-4561-81B4-9D3DF330BD3C}" type="presOf" srcId="{9410AD76-3E0D-42FB-838A-8E4D3EFF1846}" destId="{599E29D9-4AF1-42D8-99EB-58FC09FA31AE}" srcOrd="0" destOrd="0" presId="urn:microsoft.com/office/officeart/2005/8/layout/hList9"/>
    <dgm:cxn modelId="{5320B711-439D-4FDC-BD7B-F45FDCFD697F}" type="presOf" srcId="{2B4A895D-63DD-4EAD-82C1-87869CB8D92F}" destId="{D1E0F823-6875-4966-9ECA-3CF53347C486}" srcOrd="0" destOrd="0" presId="urn:microsoft.com/office/officeart/2005/8/layout/hList9"/>
    <dgm:cxn modelId="{93DC8814-C60B-49C8-9EFD-7226DC701703}" type="presOf" srcId="{9410AD76-3E0D-42FB-838A-8E4D3EFF1846}" destId="{72A33985-E9FC-4274-98EB-01AAE200EBF2}" srcOrd="1" destOrd="0" presId="urn:microsoft.com/office/officeart/2005/8/layout/hList9"/>
    <dgm:cxn modelId="{F0EFDC1A-EC0D-46FB-A848-FAED936E33DD}" type="presOf" srcId="{67E449C1-DE2C-4EE6-9AFA-16533A4DD6D3}" destId="{BACCDDD2-2F2B-41D1-A3D8-8B2199689F78}" srcOrd="1" destOrd="0" presId="urn:microsoft.com/office/officeart/2005/8/layout/hList9"/>
    <dgm:cxn modelId="{1847081C-4A42-4A80-8AC4-3DC99FBAA95A}" srcId="{DE73D81F-42DB-4D72-AD5D-E1A49A323490}" destId="{9410AD76-3E0D-42FB-838A-8E4D3EFF1846}" srcOrd="0" destOrd="0" parTransId="{55168EBE-78F9-4CF8-A6EF-B3BA93F77ECD}" sibTransId="{3665B72C-FDB8-4468-9208-AB9C4705C06B}"/>
    <dgm:cxn modelId="{E0023226-543C-47EC-902B-C653F0152558}" srcId="{DE73D81F-42DB-4D72-AD5D-E1A49A323490}" destId="{782C78B5-60B2-4502-BD93-1F24858A5430}" srcOrd="2" destOrd="0" parTransId="{67AA6333-D88A-4350-B66F-426477E7A525}" sibTransId="{A0E3AAE4-09BC-4488-8D15-BD6972470056}"/>
    <dgm:cxn modelId="{EA156A5B-FCAE-452D-BAE9-E3DB823248E0}" type="presOf" srcId="{C5ACC0BB-2C2F-4457-A594-253F7D37720E}" destId="{F51E5DDA-9616-4C2C-BB3E-A613CCFAFC80}" srcOrd="0" destOrd="0" presId="urn:microsoft.com/office/officeart/2005/8/layout/hList9"/>
    <dgm:cxn modelId="{F6F14365-0AB6-4019-9D9E-61B75F62C898}" type="presOf" srcId="{782C78B5-60B2-4502-BD93-1F24858A5430}" destId="{5AF6A095-64B1-48F5-A926-B408C3E1A564}" srcOrd="0" destOrd="0" presId="urn:microsoft.com/office/officeart/2005/8/layout/hList9"/>
    <dgm:cxn modelId="{05905E49-91B2-4D6F-9E61-56E304439DAD}" type="presOf" srcId="{DE73D81F-42DB-4D72-AD5D-E1A49A323490}" destId="{687DA184-E995-4047-BDEF-5D888F52F41D}" srcOrd="0" destOrd="0" presId="urn:microsoft.com/office/officeart/2005/8/layout/hList9"/>
    <dgm:cxn modelId="{D1523951-C184-4031-87CC-393F8446BB9F}" type="presOf" srcId="{B714D9CC-DBDE-43E5-A20A-CD249F591CDF}" destId="{EC9CCA39-B743-4FB6-BDAB-2B17343788B1}" srcOrd="1" destOrd="0" presId="urn:microsoft.com/office/officeart/2005/8/layout/hList9"/>
    <dgm:cxn modelId="{C1608B8F-2E36-4DEE-8EE2-0D98DC000652}" type="presOf" srcId="{04BCEBE8-11BF-4093-95E0-C06C66789993}" destId="{D254C155-9421-4DA7-B610-C48572DECDA8}" srcOrd="0" destOrd="0" presId="urn:microsoft.com/office/officeart/2005/8/layout/hList9"/>
    <dgm:cxn modelId="{0CB144A4-50BF-4F3F-B1D5-B685DDC631B7}" srcId="{C5ACC0BB-2C2F-4457-A594-253F7D37720E}" destId="{DE73D81F-42DB-4D72-AD5D-E1A49A323490}" srcOrd="1" destOrd="0" parTransId="{B6E2170F-5015-4EDC-A655-4E89E0DBB6A4}" sibTransId="{15FB322D-1B59-463D-AC60-88937D5CC970}"/>
    <dgm:cxn modelId="{31FDAAA4-4E10-49C5-BD30-D05274535EAF}" srcId="{04BCEBE8-11BF-4093-95E0-C06C66789993}" destId="{2B4A895D-63DD-4EAD-82C1-87869CB8D92F}" srcOrd="0" destOrd="0" parTransId="{1E696609-5A9D-43E7-92E6-A6E858CBF173}" sibTransId="{2056E88D-64EC-4B3E-B8D9-21EF805C48A0}"/>
    <dgm:cxn modelId="{695B27AE-6656-4684-9DEF-490F11FD88FA}" srcId="{C5ACC0BB-2C2F-4457-A594-253F7D37720E}" destId="{04BCEBE8-11BF-4093-95E0-C06C66789993}" srcOrd="0" destOrd="0" parTransId="{22495EB4-59A1-4387-B312-FD51AEA5DE87}" sibTransId="{F2BF0339-5353-4868-8464-CB849E046AAE}"/>
    <dgm:cxn modelId="{761DB1B1-B035-4AF3-82E3-2DA40902EDE2}" type="presOf" srcId="{782C78B5-60B2-4502-BD93-1F24858A5430}" destId="{8F384057-5824-4207-82CB-2C2DFE96903A}" srcOrd="1" destOrd="0" presId="urn:microsoft.com/office/officeart/2005/8/layout/hList9"/>
    <dgm:cxn modelId="{B3C6DCBA-910B-44C1-A9B5-BC93DB27300A}" type="presOf" srcId="{67E449C1-DE2C-4EE6-9AFA-16533A4DD6D3}" destId="{FCE2CA49-A70D-485F-B483-999151CDBB4E}" srcOrd="0" destOrd="0" presId="urn:microsoft.com/office/officeart/2005/8/layout/hList9"/>
    <dgm:cxn modelId="{6012EBC0-023D-4798-8FB9-2DC5458582DD}" type="presOf" srcId="{B714D9CC-DBDE-43E5-A20A-CD249F591CDF}" destId="{CFD04838-8120-4610-BD50-1E6902F4525F}" srcOrd="0" destOrd="0" presId="urn:microsoft.com/office/officeart/2005/8/layout/hList9"/>
    <dgm:cxn modelId="{263DA5DB-5195-43F2-AD87-F10F2ED69747}" type="presOf" srcId="{2B4A895D-63DD-4EAD-82C1-87869CB8D92F}" destId="{33CBB4F4-9B5D-46B4-91FB-4E2422397992}" srcOrd="1" destOrd="0" presId="urn:microsoft.com/office/officeart/2005/8/layout/hList9"/>
    <dgm:cxn modelId="{F28498FB-90B8-48D0-8BAB-3D74B6F40DE5}" srcId="{DE73D81F-42DB-4D72-AD5D-E1A49A323490}" destId="{67E449C1-DE2C-4EE6-9AFA-16533A4DD6D3}" srcOrd="1" destOrd="0" parTransId="{C4569CDA-A8CA-4410-9AAA-A2B8BC3B0DBB}" sibTransId="{8E0EEEBF-252B-4093-99B2-492D1839A0FA}"/>
    <dgm:cxn modelId="{49E9C2FE-8E6C-4432-8B24-960893E51CE8}" srcId="{04BCEBE8-11BF-4093-95E0-C06C66789993}" destId="{B714D9CC-DBDE-43E5-A20A-CD249F591CDF}" srcOrd="1" destOrd="0" parTransId="{3C3CC5A8-4035-408D-9348-E0790CA8541F}" sibTransId="{B78AD315-0429-44D0-B0D3-8E769F34369B}"/>
    <dgm:cxn modelId="{A4BFDB09-463C-402B-B64B-B5CD630DDE1F}" type="presParOf" srcId="{F51E5DDA-9616-4C2C-BB3E-A613CCFAFC80}" destId="{D07CD9E1-C2BB-4BF3-883E-EAFE113B0453}" srcOrd="0" destOrd="0" presId="urn:microsoft.com/office/officeart/2005/8/layout/hList9"/>
    <dgm:cxn modelId="{4AA0F402-F2CE-4056-B52A-1D7F33CB0025}" type="presParOf" srcId="{F51E5DDA-9616-4C2C-BB3E-A613CCFAFC80}" destId="{2FCBFA47-7628-4433-BEA9-50AD70785CAA}" srcOrd="1" destOrd="0" presId="urn:microsoft.com/office/officeart/2005/8/layout/hList9"/>
    <dgm:cxn modelId="{4CF9F32D-9E1C-4C0C-9964-52CD7C5BA12E}" type="presParOf" srcId="{2FCBFA47-7628-4433-BEA9-50AD70785CAA}" destId="{5B60FEB7-FAED-424F-BC95-28DF4651487C}" srcOrd="0" destOrd="0" presId="urn:microsoft.com/office/officeart/2005/8/layout/hList9"/>
    <dgm:cxn modelId="{3D023FCD-370D-4121-ADE8-59F019CAD970}" type="presParOf" srcId="{2FCBFA47-7628-4433-BEA9-50AD70785CAA}" destId="{DABC8123-CD34-4660-8AB9-60EF510A0E52}" srcOrd="1" destOrd="0" presId="urn:microsoft.com/office/officeart/2005/8/layout/hList9"/>
    <dgm:cxn modelId="{B25D69C7-28FC-4F67-84F5-D067298DDC1F}" type="presParOf" srcId="{DABC8123-CD34-4660-8AB9-60EF510A0E52}" destId="{D1E0F823-6875-4966-9ECA-3CF53347C486}" srcOrd="0" destOrd="0" presId="urn:microsoft.com/office/officeart/2005/8/layout/hList9"/>
    <dgm:cxn modelId="{33C85FAD-58A3-459C-9B5B-F2051D7EDC4C}" type="presParOf" srcId="{DABC8123-CD34-4660-8AB9-60EF510A0E52}" destId="{33CBB4F4-9B5D-46B4-91FB-4E2422397992}" srcOrd="1" destOrd="0" presId="urn:microsoft.com/office/officeart/2005/8/layout/hList9"/>
    <dgm:cxn modelId="{7E5B9D85-F143-4836-9CD6-4C36AFDA3B1E}" type="presParOf" srcId="{2FCBFA47-7628-4433-BEA9-50AD70785CAA}" destId="{30CB1172-AE05-4276-959C-59B39441BF93}" srcOrd="2" destOrd="0" presId="urn:microsoft.com/office/officeart/2005/8/layout/hList9"/>
    <dgm:cxn modelId="{BCB70C36-DC99-4875-9C25-B464A05AEFF1}" type="presParOf" srcId="{30CB1172-AE05-4276-959C-59B39441BF93}" destId="{CFD04838-8120-4610-BD50-1E6902F4525F}" srcOrd="0" destOrd="0" presId="urn:microsoft.com/office/officeart/2005/8/layout/hList9"/>
    <dgm:cxn modelId="{C743854E-2125-4EEE-9108-BAAD0F1FB59B}" type="presParOf" srcId="{30CB1172-AE05-4276-959C-59B39441BF93}" destId="{EC9CCA39-B743-4FB6-BDAB-2B17343788B1}" srcOrd="1" destOrd="0" presId="urn:microsoft.com/office/officeart/2005/8/layout/hList9"/>
    <dgm:cxn modelId="{A5AA8E6A-37A7-47CA-8313-1D30CD8331C3}" type="presParOf" srcId="{F51E5DDA-9616-4C2C-BB3E-A613CCFAFC80}" destId="{1A632B8B-E96E-4F00-980D-9FCA90FD4522}" srcOrd="2" destOrd="0" presId="urn:microsoft.com/office/officeart/2005/8/layout/hList9"/>
    <dgm:cxn modelId="{15C6809E-78CE-4B80-837F-B106036F7F58}" type="presParOf" srcId="{F51E5DDA-9616-4C2C-BB3E-A613CCFAFC80}" destId="{D254C155-9421-4DA7-B610-C48572DECDA8}" srcOrd="3" destOrd="0" presId="urn:microsoft.com/office/officeart/2005/8/layout/hList9"/>
    <dgm:cxn modelId="{08D97BB1-2E38-49C9-91FC-3EF34E6272AE}" type="presParOf" srcId="{F51E5DDA-9616-4C2C-BB3E-A613CCFAFC80}" destId="{7FC7614F-2C07-4968-837D-DB3DFE352513}" srcOrd="4" destOrd="0" presId="urn:microsoft.com/office/officeart/2005/8/layout/hList9"/>
    <dgm:cxn modelId="{296E0820-2712-4D8B-8141-56CADB9C59FF}" type="presParOf" srcId="{F51E5DDA-9616-4C2C-BB3E-A613CCFAFC80}" destId="{94DF2246-6C07-409F-92A4-C473D7922EA8}" srcOrd="5" destOrd="0" presId="urn:microsoft.com/office/officeart/2005/8/layout/hList9"/>
    <dgm:cxn modelId="{60D66281-B6B7-481F-B1D4-5699B3C73D36}" type="presParOf" srcId="{F51E5DDA-9616-4C2C-BB3E-A613CCFAFC80}" destId="{0751AC37-8C33-4873-A3BF-FAF6663855E3}" srcOrd="6" destOrd="0" presId="urn:microsoft.com/office/officeart/2005/8/layout/hList9"/>
    <dgm:cxn modelId="{F586BB65-3662-43B5-AB0F-317D5AA3FD60}" type="presParOf" srcId="{0751AC37-8C33-4873-A3BF-FAF6663855E3}" destId="{03423F41-F7D8-4AFF-AA6C-C46470E55B77}" srcOrd="0" destOrd="0" presId="urn:microsoft.com/office/officeart/2005/8/layout/hList9"/>
    <dgm:cxn modelId="{8E4A66B0-37FB-4801-B3A5-EC9AB9D2DB6B}" type="presParOf" srcId="{0751AC37-8C33-4873-A3BF-FAF6663855E3}" destId="{505A3A9F-B7A4-40EA-BFDB-86915223A183}" srcOrd="1" destOrd="0" presId="urn:microsoft.com/office/officeart/2005/8/layout/hList9"/>
    <dgm:cxn modelId="{0F844830-C596-4A38-96FD-5F8A632C6C23}" type="presParOf" srcId="{505A3A9F-B7A4-40EA-BFDB-86915223A183}" destId="{599E29D9-4AF1-42D8-99EB-58FC09FA31AE}" srcOrd="0" destOrd="0" presId="urn:microsoft.com/office/officeart/2005/8/layout/hList9"/>
    <dgm:cxn modelId="{F7CA1C4C-C40F-4D1B-93C9-90AF568AA51B}" type="presParOf" srcId="{505A3A9F-B7A4-40EA-BFDB-86915223A183}" destId="{72A33985-E9FC-4274-98EB-01AAE200EBF2}" srcOrd="1" destOrd="0" presId="urn:microsoft.com/office/officeart/2005/8/layout/hList9"/>
    <dgm:cxn modelId="{9204C0F1-880E-4A8A-9280-A2945664E4BC}" type="presParOf" srcId="{0751AC37-8C33-4873-A3BF-FAF6663855E3}" destId="{D629137E-83C6-4B3F-9061-9F6294981A42}" srcOrd="2" destOrd="0" presId="urn:microsoft.com/office/officeart/2005/8/layout/hList9"/>
    <dgm:cxn modelId="{298B0373-1E6B-46DB-AF85-7918AF65706A}" type="presParOf" srcId="{D629137E-83C6-4B3F-9061-9F6294981A42}" destId="{FCE2CA49-A70D-485F-B483-999151CDBB4E}" srcOrd="0" destOrd="0" presId="urn:microsoft.com/office/officeart/2005/8/layout/hList9"/>
    <dgm:cxn modelId="{5E2049D7-E1BD-4E07-ADE7-B7B867D522B3}" type="presParOf" srcId="{D629137E-83C6-4B3F-9061-9F6294981A42}" destId="{BACCDDD2-2F2B-41D1-A3D8-8B2199689F78}" srcOrd="1" destOrd="0" presId="urn:microsoft.com/office/officeart/2005/8/layout/hList9"/>
    <dgm:cxn modelId="{2843A796-2DAB-44EB-9F68-8F6F3321CD32}" type="presParOf" srcId="{0751AC37-8C33-4873-A3BF-FAF6663855E3}" destId="{652D6624-6D65-4EB1-A9EF-46CFB1469BE8}" srcOrd="3" destOrd="0" presId="urn:microsoft.com/office/officeart/2005/8/layout/hList9"/>
    <dgm:cxn modelId="{8EAF5F6A-7C31-42E0-93B8-1DEA85CEC1F3}" type="presParOf" srcId="{652D6624-6D65-4EB1-A9EF-46CFB1469BE8}" destId="{5AF6A095-64B1-48F5-A926-B408C3E1A564}" srcOrd="0" destOrd="0" presId="urn:microsoft.com/office/officeart/2005/8/layout/hList9"/>
    <dgm:cxn modelId="{99139344-B533-443E-B2ED-19D2D0D55369}" type="presParOf" srcId="{652D6624-6D65-4EB1-A9EF-46CFB1469BE8}" destId="{8F384057-5824-4207-82CB-2C2DFE96903A}" srcOrd="1" destOrd="0" presId="urn:microsoft.com/office/officeart/2005/8/layout/hList9"/>
    <dgm:cxn modelId="{4006099F-D93A-460C-9243-49798CBA70EC}" type="presParOf" srcId="{F51E5DDA-9616-4C2C-BB3E-A613CCFAFC80}" destId="{C557B6A8-ADF1-448F-A3FE-1CD279E14104}" srcOrd="7" destOrd="0" presId="urn:microsoft.com/office/officeart/2005/8/layout/hList9"/>
    <dgm:cxn modelId="{A1155A93-F232-4E26-893C-7F97E0337A2F}" type="presParOf" srcId="{F51E5DDA-9616-4C2C-BB3E-A613CCFAFC80}" destId="{687DA184-E995-4047-BDEF-5D888F52F41D}" srcOrd="8" destOrd="0" presId="urn:microsoft.com/office/officeart/2005/8/layout/hList9"/>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ACC0BB-2C2F-4457-A594-253F7D37720E}" type="doc">
      <dgm:prSet loTypeId="urn:microsoft.com/office/officeart/2005/8/layout/hList9" loCatId="list" qsTypeId="urn:microsoft.com/office/officeart/2005/8/quickstyle/simple1" qsCatId="simple" csTypeId="urn:microsoft.com/office/officeart/2005/8/colors/accent2_2" csCatId="accent2" phldr="1"/>
      <dgm:spPr/>
      <dgm:t>
        <a:bodyPr/>
        <a:lstStyle/>
        <a:p>
          <a:endParaRPr lang="en-US"/>
        </a:p>
      </dgm:t>
    </dgm:pt>
    <dgm:pt modelId="{04BCEBE8-11BF-4093-95E0-C06C66789993}">
      <dgm:prSet phldrT="[Text]"/>
      <dgm:spPr/>
      <dgm:t>
        <a:bodyPr/>
        <a:lstStyle/>
        <a:p>
          <a:r>
            <a:rPr lang="en-US" b="1" dirty="0">
              <a:solidFill>
                <a:schemeClr val="tx1"/>
              </a:solidFill>
              <a:latin typeface="+mj-lt"/>
              <a:ea typeface="Cambria" panose="02040503050406030204" pitchFamily="18" charset="0"/>
            </a:rPr>
            <a:t>Student</a:t>
          </a:r>
        </a:p>
      </dgm:t>
    </dgm:pt>
    <dgm:pt modelId="{22495EB4-59A1-4387-B312-FD51AEA5DE87}" type="parTrans" cxnId="{695B27AE-6656-4684-9DEF-490F11FD88FA}">
      <dgm:prSet/>
      <dgm:spPr/>
      <dgm:t>
        <a:bodyPr/>
        <a:lstStyle/>
        <a:p>
          <a:endParaRPr lang="en-US">
            <a:solidFill>
              <a:schemeClr val="tx1"/>
            </a:solidFill>
            <a:latin typeface="+mj-lt"/>
          </a:endParaRPr>
        </a:p>
      </dgm:t>
    </dgm:pt>
    <dgm:pt modelId="{F2BF0339-5353-4868-8464-CB849E046AAE}" type="sibTrans" cxnId="{695B27AE-6656-4684-9DEF-490F11FD88FA}">
      <dgm:prSet/>
      <dgm:spPr/>
      <dgm:t>
        <a:bodyPr/>
        <a:lstStyle/>
        <a:p>
          <a:endParaRPr lang="en-US">
            <a:solidFill>
              <a:schemeClr val="tx1"/>
            </a:solidFill>
            <a:latin typeface="+mj-lt"/>
          </a:endParaRPr>
        </a:p>
      </dgm:t>
    </dgm:pt>
    <dgm:pt modelId="{2B4A895D-63DD-4EAD-82C1-87869CB8D92F}">
      <dgm:prSet phldrT="[Text]" custT="1"/>
      <dgm:spPr/>
      <dgm:t>
        <a:bodyPr/>
        <a:lstStyle/>
        <a:p>
          <a:r>
            <a:rPr lang="en-US" sz="3200" dirty="0">
              <a:solidFill>
                <a:schemeClr val="tx1"/>
              </a:solidFill>
              <a:latin typeface="+mj-lt"/>
              <a:ea typeface="Cambria" panose="02040503050406030204" pitchFamily="18" charset="0"/>
            </a:rPr>
            <a:t>Upload homework and images</a:t>
          </a:r>
        </a:p>
      </dgm:t>
    </dgm:pt>
    <dgm:pt modelId="{1E696609-5A9D-43E7-92E6-A6E858CBF173}" type="parTrans" cxnId="{31FDAAA4-4E10-49C5-BD30-D05274535EAF}">
      <dgm:prSet/>
      <dgm:spPr/>
      <dgm:t>
        <a:bodyPr/>
        <a:lstStyle/>
        <a:p>
          <a:endParaRPr lang="en-US">
            <a:solidFill>
              <a:schemeClr val="tx1"/>
            </a:solidFill>
            <a:latin typeface="+mj-lt"/>
          </a:endParaRPr>
        </a:p>
      </dgm:t>
    </dgm:pt>
    <dgm:pt modelId="{2056E88D-64EC-4B3E-B8D9-21EF805C48A0}" type="sibTrans" cxnId="{31FDAAA4-4E10-49C5-BD30-D05274535EAF}">
      <dgm:prSet/>
      <dgm:spPr/>
      <dgm:t>
        <a:bodyPr/>
        <a:lstStyle/>
        <a:p>
          <a:endParaRPr lang="en-US">
            <a:solidFill>
              <a:schemeClr val="tx1"/>
            </a:solidFill>
            <a:latin typeface="+mj-lt"/>
          </a:endParaRPr>
        </a:p>
      </dgm:t>
    </dgm:pt>
    <dgm:pt modelId="{B714D9CC-DBDE-43E5-A20A-CD249F591CDF}">
      <dgm:prSet phldrT="[Text]" custT="1"/>
      <dgm:spPr/>
      <dgm:t>
        <a:bodyPr/>
        <a:lstStyle/>
        <a:p>
          <a:r>
            <a:rPr lang="en-US" sz="3200" dirty="0">
              <a:solidFill>
                <a:schemeClr val="tx1"/>
              </a:solidFill>
              <a:latin typeface="+mj-lt"/>
              <a:ea typeface="Cambria" panose="02040503050406030204" pitchFamily="18" charset="0"/>
            </a:rPr>
            <a:t>Enroll courses</a:t>
          </a:r>
        </a:p>
      </dgm:t>
    </dgm:pt>
    <dgm:pt modelId="{3C3CC5A8-4035-408D-9348-E0790CA8541F}" type="parTrans" cxnId="{49E9C2FE-8E6C-4432-8B24-960893E51CE8}">
      <dgm:prSet/>
      <dgm:spPr/>
      <dgm:t>
        <a:bodyPr/>
        <a:lstStyle/>
        <a:p>
          <a:endParaRPr lang="en-US">
            <a:solidFill>
              <a:schemeClr val="tx1"/>
            </a:solidFill>
            <a:latin typeface="+mj-lt"/>
          </a:endParaRPr>
        </a:p>
      </dgm:t>
    </dgm:pt>
    <dgm:pt modelId="{B78AD315-0429-44D0-B0D3-8E769F34369B}" type="sibTrans" cxnId="{49E9C2FE-8E6C-4432-8B24-960893E51CE8}">
      <dgm:prSet/>
      <dgm:spPr/>
      <dgm:t>
        <a:bodyPr/>
        <a:lstStyle/>
        <a:p>
          <a:endParaRPr lang="en-US">
            <a:solidFill>
              <a:schemeClr val="tx1"/>
            </a:solidFill>
            <a:latin typeface="+mj-lt"/>
          </a:endParaRPr>
        </a:p>
      </dgm:t>
    </dgm:pt>
    <dgm:pt modelId="{F51E5DDA-9616-4C2C-BB3E-A613CCFAFC80}" type="pres">
      <dgm:prSet presAssocID="{C5ACC0BB-2C2F-4457-A594-253F7D37720E}" presName="list" presStyleCnt="0">
        <dgm:presLayoutVars>
          <dgm:dir/>
          <dgm:animLvl val="lvl"/>
        </dgm:presLayoutVars>
      </dgm:prSet>
      <dgm:spPr/>
    </dgm:pt>
    <dgm:pt modelId="{D07CD9E1-C2BB-4BF3-883E-EAFE113B0453}" type="pres">
      <dgm:prSet presAssocID="{04BCEBE8-11BF-4093-95E0-C06C66789993}" presName="posSpace" presStyleCnt="0"/>
      <dgm:spPr/>
    </dgm:pt>
    <dgm:pt modelId="{2FCBFA47-7628-4433-BEA9-50AD70785CAA}" type="pres">
      <dgm:prSet presAssocID="{04BCEBE8-11BF-4093-95E0-C06C66789993}" presName="vertFlow" presStyleCnt="0"/>
      <dgm:spPr/>
    </dgm:pt>
    <dgm:pt modelId="{5B60FEB7-FAED-424F-BC95-28DF4651487C}" type="pres">
      <dgm:prSet presAssocID="{04BCEBE8-11BF-4093-95E0-C06C66789993}" presName="topSpace" presStyleCnt="0"/>
      <dgm:spPr/>
    </dgm:pt>
    <dgm:pt modelId="{DABC8123-CD34-4660-8AB9-60EF510A0E52}" type="pres">
      <dgm:prSet presAssocID="{04BCEBE8-11BF-4093-95E0-C06C66789993}" presName="firstComp" presStyleCnt="0"/>
      <dgm:spPr/>
    </dgm:pt>
    <dgm:pt modelId="{D1E0F823-6875-4966-9ECA-3CF53347C486}" type="pres">
      <dgm:prSet presAssocID="{04BCEBE8-11BF-4093-95E0-C06C66789993}" presName="firstChild" presStyleLbl="bgAccFollowNode1" presStyleIdx="0" presStyleCnt="2" custLinFactNeighborX="-93" custLinFactNeighborY="-267"/>
      <dgm:spPr/>
    </dgm:pt>
    <dgm:pt modelId="{33CBB4F4-9B5D-46B4-91FB-4E2422397992}" type="pres">
      <dgm:prSet presAssocID="{04BCEBE8-11BF-4093-95E0-C06C66789993}" presName="firstChildTx" presStyleLbl="bgAccFollowNode1" presStyleIdx="0" presStyleCnt="2">
        <dgm:presLayoutVars>
          <dgm:bulletEnabled val="1"/>
        </dgm:presLayoutVars>
      </dgm:prSet>
      <dgm:spPr/>
    </dgm:pt>
    <dgm:pt modelId="{30CB1172-AE05-4276-959C-59B39441BF93}" type="pres">
      <dgm:prSet presAssocID="{B714D9CC-DBDE-43E5-A20A-CD249F591CDF}" presName="comp" presStyleCnt="0"/>
      <dgm:spPr/>
    </dgm:pt>
    <dgm:pt modelId="{CFD04838-8120-4610-BD50-1E6902F4525F}" type="pres">
      <dgm:prSet presAssocID="{B714D9CC-DBDE-43E5-A20A-CD249F591CDF}" presName="child" presStyleLbl="bgAccFollowNode1" presStyleIdx="1" presStyleCnt="2"/>
      <dgm:spPr/>
    </dgm:pt>
    <dgm:pt modelId="{EC9CCA39-B743-4FB6-BDAB-2B17343788B1}" type="pres">
      <dgm:prSet presAssocID="{B714D9CC-DBDE-43E5-A20A-CD249F591CDF}" presName="childTx" presStyleLbl="bgAccFollowNode1" presStyleIdx="1" presStyleCnt="2">
        <dgm:presLayoutVars>
          <dgm:bulletEnabled val="1"/>
        </dgm:presLayoutVars>
      </dgm:prSet>
      <dgm:spPr/>
    </dgm:pt>
    <dgm:pt modelId="{1A632B8B-E96E-4F00-980D-9FCA90FD4522}" type="pres">
      <dgm:prSet presAssocID="{04BCEBE8-11BF-4093-95E0-C06C66789993}" presName="negSpace" presStyleCnt="0"/>
      <dgm:spPr/>
    </dgm:pt>
    <dgm:pt modelId="{D254C155-9421-4DA7-B610-C48572DECDA8}" type="pres">
      <dgm:prSet presAssocID="{04BCEBE8-11BF-4093-95E0-C06C66789993}" presName="circle" presStyleLbl="node1" presStyleIdx="0" presStyleCnt="1" custLinFactNeighborX="1203"/>
      <dgm:spPr/>
    </dgm:pt>
  </dgm:ptLst>
  <dgm:cxnLst>
    <dgm:cxn modelId="{5320B711-439D-4FDC-BD7B-F45FDCFD697F}" type="presOf" srcId="{2B4A895D-63DD-4EAD-82C1-87869CB8D92F}" destId="{D1E0F823-6875-4966-9ECA-3CF53347C486}" srcOrd="0" destOrd="0" presId="urn:microsoft.com/office/officeart/2005/8/layout/hList9"/>
    <dgm:cxn modelId="{EA156A5B-FCAE-452D-BAE9-E3DB823248E0}" type="presOf" srcId="{C5ACC0BB-2C2F-4457-A594-253F7D37720E}" destId="{F51E5DDA-9616-4C2C-BB3E-A613CCFAFC80}" srcOrd="0" destOrd="0" presId="urn:microsoft.com/office/officeart/2005/8/layout/hList9"/>
    <dgm:cxn modelId="{D1523951-C184-4031-87CC-393F8446BB9F}" type="presOf" srcId="{B714D9CC-DBDE-43E5-A20A-CD249F591CDF}" destId="{EC9CCA39-B743-4FB6-BDAB-2B17343788B1}" srcOrd="1" destOrd="0" presId="urn:microsoft.com/office/officeart/2005/8/layout/hList9"/>
    <dgm:cxn modelId="{C1608B8F-2E36-4DEE-8EE2-0D98DC000652}" type="presOf" srcId="{04BCEBE8-11BF-4093-95E0-C06C66789993}" destId="{D254C155-9421-4DA7-B610-C48572DECDA8}" srcOrd="0" destOrd="0" presId="urn:microsoft.com/office/officeart/2005/8/layout/hList9"/>
    <dgm:cxn modelId="{31FDAAA4-4E10-49C5-BD30-D05274535EAF}" srcId="{04BCEBE8-11BF-4093-95E0-C06C66789993}" destId="{2B4A895D-63DD-4EAD-82C1-87869CB8D92F}" srcOrd="0" destOrd="0" parTransId="{1E696609-5A9D-43E7-92E6-A6E858CBF173}" sibTransId="{2056E88D-64EC-4B3E-B8D9-21EF805C48A0}"/>
    <dgm:cxn modelId="{695B27AE-6656-4684-9DEF-490F11FD88FA}" srcId="{C5ACC0BB-2C2F-4457-A594-253F7D37720E}" destId="{04BCEBE8-11BF-4093-95E0-C06C66789993}" srcOrd="0" destOrd="0" parTransId="{22495EB4-59A1-4387-B312-FD51AEA5DE87}" sibTransId="{F2BF0339-5353-4868-8464-CB849E046AAE}"/>
    <dgm:cxn modelId="{6012EBC0-023D-4798-8FB9-2DC5458582DD}" type="presOf" srcId="{B714D9CC-DBDE-43E5-A20A-CD249F591CDF}" destId="{CFD04838-8120-4610-BD50-1E6902F4525F}" srcOrd="0" destOrd="0" presId="urn:microsoft.com/office/officeart/2005/8/layout/hList9"/>
    <dgm:cxn modelId="{263DA5DB-5195-43F2-AD87-F10F2ED69747}" type="presOf" srcId="{2B4A895D-63DD-4EAD-82C1-87869CB8D92F}" destId="{33CBB4F4-9B5D-46B4-91FB-4E2422397992}" srcOrd="1" destOrd="0" presId="urn:microsoft.com/office/officeart/2005/8/layout/hList9"/>
    <dgm:cxn modelId="{49E9C2FE-8E6C-4432-8B24-960893E51CE8}" srcId="{04BCEBE8-11BF-4093-95E0-C06C66789993}" destId="{B714D9CC-DBDE-43E5-A20A-CD249F591CDF}" srcOrd="1" destOrd="0" parTransId="{3C3CC5A8-4035-408D-9348-E0790CA8541F}" sibTransId="{B78AD315-0429-44D0-B0D3-8E769F34369B}"/>
    <dgm:cxn modelId="{A4BFDB09-463C-402B-B64B-B5CD630DDE1F}" type="presParOf" srcId="{F51E5DDA-9616-4C2C-BB3E-A613CCFAFC80}" destId="{D07CD9E1-C2BB-4BF3-883E-EAFE113B0453}" srcOrd="0" destOrd="0" presId="urn:microsoft.com/office/officeart/2005/8/layout/hList9"/>
    <dgm:cxn modelId="{4AA0F402-F2CE-4056-B52A-1D7F33CB0025}" type="presParOf" srcId="{F51E5DDA-9616-4C2C-BB3E-A613CCFAFC80}" destId="{2FCBFA47-7628-4433-BEA9-50AD70785CAA}" srcOrd="1" destOrd="0" presId="urn:microsoft.com/office/officeart/2005/8/layout/hList9"/>
    <dgm:cxn modelId="{4CF9F32D-9E1C-4C0C-9964-52CD7C5BA12E}" type="presParOf" srcId="{2FCBFA47-7628-4433-BEA9-50AD70785CAA}" destId="{5B60FEB7-FAED-424F-BC95-28DF4651487C}" srcOrd="0" destOrd="0" presId="urn:microsoft.com/office/officeart/2005/8/layout/hList9"/>
    <dgm:cxn modelId="{3D023FCD-370D-4121-ADE8-59F019CAD970}" type="presParOf" srcId="{2FCBFA47-7628-4433-BEA9-50AD70785CAA}" destId="{DABC8123-CD34-4660-8AB9-60EF510A0E52}" srcOrd="1" destOrd="0" presId="urn:microsoft.com/office/officeart/2005/8/layout/hList9"/>
    <dgm:cxn modelId="{B25D69C7-28FC-4F67-84F5-D067298DDC1F}" type="presParOf" srcId="{DABC8123-CD34-4660-8AB9-60EF510A0E52}" destId="{D1E0F823-6875-4966-9ECA-3CF53347C486}" srcOrd="0" destOrd="0" presId="urn:microsoft.com/office/officeart/2005/8/layout/hList9"/>
    <dgm:cxn modelId="{33C85FAD-58A3-459C-9B5B-F2051D7EDC4C}" type="presParOf" srcId="{DABC8123-CD34-4660-8AB9-60EF510A0E52}" destId="{33CBB4F4-9B5D-46B4-91FB-4E2422397992}" srcOrd="1" destOrd="0" presId="urn:microsoft.com/office/officeart/2005/8/layout/hList9"/>
    <dgm:cxn modelId="{7E5B9D85-F143-4836-9CD6-4C36AFDA3B1E}" type="presParOf" srcId="{2FCBFA47-7628-4433-BEA9-50AD70785CAA}" destId="{30CB1172-AE05-4276-959C-59B39441BF93}" srcOrd="2" destOrd="0" presId="urn:microsoft.com/office/officeart/2005/8/layout/hList9"/>
    <dgm:cxn modelId="{BCB70C36-DC99-4875-9C25-B464A05AEFF1}" type="presParOf" srcId="{30CB1172-AE05-4276-959C-59B39441BF93}" destId="{CFD04838-8120-4610-BD50-1E6902F4525F}" srcOrd="0" destOrd="0" presId="urn:microsoft.com/office/officeart/2005/8/layout/hList9"/>
    <dgm:cxn modelId="{C743854E-2125-4EEE-9108-BAAD0F1FB59B}" type="presParOf" srcId="{30CB1172-AE05-4276-959C-59B39441BF93}" destId="{EC9CCA39-B743-4FB6-BDAB-2B17343788B1}" srcOrd="1" destOrd="0" presId="urn:microsoft.com/office/officeart/2005/8/layout/hList9"/>
    <dgm:cxn modelId="{A5AA8E6A-37A7-47CA-8313-1D30CD8331C3}" type="presParOf" srcId="{F51E5DDA-9616-4C2C-BB3E-A613CCFAFC80}" destId="{1A632B8B-E96E-4F00-980D-9FCA90FD4522}" srcOrd="2" destOrd="0" presId="urn:microsoft.com/office/officeart/2005/8/layout/hList9"/>
    <dgm:cxn modelId="{15C6809E-78CE-4B80-837F-B106036F7F58}" type="presParOf" srcId="{F51E5DDA-9616-4C2C-BB3E-A613CCFAFC80}" destId="{D254C155-9421-4DA7-B610-C48572DECDA8}" srcOrd="3" destOrd="0" presId="urn:microsoft.com/office/officeart/2005/8/layout/hList9"/>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E0F823-6875-4966-9ECA-3CF53347C486}">
      <dsp:nvSpPr>
        <dsp:cNvPr id="0" name=""/>
        <dsp:cNvSpPr/>
      </dsp:nvSpPr>
      <dsp:spPr>
        <a:xfrm>
          <a:off x="1964633" y="758046"/>
          <a:ext cx="2835854" cy="1891515"/>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92024" rIns="192024" bIns="192024" numCol="1" spcCol="1270" anchor="ctr" anchorCtr="0">
          <a:noAutofit/>
        </a:bodyPr>
        <a:lstStyle/>
        <a:p>
          <a:pPr marL="0" lvl="0" indent="0" algn="l" defTabSz="1200150">
            <a:lnSpc>
              <a:spcPct val="90000"/>
            </a:lnSpc>
            <a:spcBef>
              <a:spcPct val="0"/>
            </a:spcBef>
            <a:spcAft>
              <a:spcPct val="35000"/>
            </a:spcAft>
            <a:buNone/>
          </a:pPr>
          <a:r>
            <a:rPr lang="en-US" sz="2700" kern="1200" dirty="0">
              <a:solidFill>
                <a:schemeClr val="tx1"/>
              </a:solidFill>
              <a:latin typeface="+mj-lt"/>
              <a:ea typeface="Cambria" panose="02040503050406030204" pitchFamily="18" charset="0"/>
            </a:rPr>
            <a:t>Manipulates user data and control database</a:t>
          </a:r>
        </a:p>
      </dsp:txBody>
      <dsp:txXfrm>
        <a:off x="2418370" y="758046"/>
        <a:ext cx="2382118" cy="1891515"/>
      </dsp:txXfrm>
    </dsp:sp>
    <dsp:sp modelId="{CFD04838-8120-4610-BD50-1E6902F4525F}">
      <dsp:nvSpPr>
        <dsp:cNvPr id="0" name=""/>
        <dsp:cNvSpPr/>
      </dsp:nvSpPr>
      <dsp:spPr>
        <a:xfrm>
          <a:off x="1964633" y="2649561"/>
          <a:ext cx="2835854" cy="1891515"/>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92024" rIns="192024" bIns="192024" numCol="1" spcCol="1270" anchor="ctr" anchorCtr="0">
          <a:noAutofit/>
        </a:bodyPr>
        <a:lstStyle/>
        <a:p>
          <a:pPr marL="0" lvl="0" indent="0" algn="l" defTabSz="1200150">
            <a:lnSpc>
              <a:spcPct val="90000"/>
            </a:lnSpc>
            <a:spcBef>
              <a:spcPct val="0"/>
            </a:spcBef>
            <a:spcAft>
              <a:spcPct val="35000"/>
            </a:spcAft>
            <a:buNone/>
          </a:pPr>
          <a:r>
            <a:rPr lang="en-US" sz="2700" kern="1200" dirty="0">
              <a:solidFill>
                <a:schemeClr val="tx1"/>
              </a:solidFill>
              <a:latin typeface="+mj-lt"/>
              <a:ea typeface="Cambria" panose="02040503050406030204" pitchFamily="18" charset="0"/>
            </a:rPr>
            <a:t>Ensures data security</a:t>
          </a:r>
        </a:p>
      </dsp:txBody>
      <dsp:txXfrm>
        <a:off x="2418370" y="2649561"/>
        <a:ext cx="2382118" cy="1891515"/>
      </dsp:txXfrm>
    </dsp:sp>
    <dsp:sp modelId="{D254C155-9421-4DA7-B610-C48572DECDA8}">
      <dsp:nvSpPr>
        <dsp:cNvPr id="0" name=""/>
        <dsp:cNvSpPr/>
      </dsp:nvSpPr>
      <dsp:spPr>
        <a:xfrm>
          <a:off x="452177" y="1818"/>
          <a:ext cx="1890569" cy="1890569"/>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r>
            <a:rPr lang="en-US" sz="3200" b="1" kern="1200" dirty="0">
              <a:solidFill>
                <a:schemeClr val="tx1"/>
              </a:solidFill>
              <a:latin typeface="+mj-lt"/>
              <a:ea typeface="Cambria" panose="02040503050406030204" pitchFamily="18" charset="0"/>
            </a:rPr>
            <a:t>Admin</a:t>
          </a:r>
        </a:p>
      </dsp:txBody>
      <dsp:txXfrm>
        <a:off x="729044" y="278685"/>
        <a:ext cx="1336835" cy="1336835"/>
      </dsp:txXfrm>
    </dsp:sp>
    <dsp:sp modelId="{599E29D9-4AF1-42D8-99EB-58FC09FA31AE}">
      <dsp:nvSpPr>
        <dsp:cNvPr id="0" name=""/>
        <dsp:cNvSpPr/>
      </dsp:nvSpPr>
      <dsp:spPr>
        <a:xfrm>
          <a:off x="6691058" y="758046"/>
          <a:ext cx="2835854" cy="1891515"/>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227584" rIns="227584" bIns="227584"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solidFill>
              <a:latin typeface="+mj-lt"/>
              <a:ea typeface="Cambria" panose="02040503050406030204" pitchFamily="18" charset="0"/>
            </a:rPr>
            <a:t>Create courses for particular batch</a:t>
          </a:r>
        </a:p>
      </dsp:txBody>
      <dsp:txXfrm>
        <a:off x="7144795" y="758046"/>
        <a:ext cx="2382118" cy="1891515"/>
      </dsp:txXfrm>
    </dsp:sp>
    <dsp:sp modelId="{FCE2CA49-A70D-485F-B483-999151CDBB4E}">
      <dsp:nvSpPr>
        <dsp:cNvPr id="0" name=""/>
        <dsp:cNvSpPr/>
      </dsp:nvSpPr>
      <dsp:spPr>
        <a:xfrm>
          <a:off x="6691058" y="2649561"/>
          <a:ext cx="2835854" cy="1891515"/>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199136" rIns="199136" bIns="199136" numCol="1" spcCol="1270" anchor="ctr" anchorCtr="0">
          <a:noAutofit/>
        </a:bodyPr>
        <a:lstStyle/>
        <a:p>
          <a:pPr marL="0" lvl="0" indent="0" algn="l" defTabSz="1244600">
            <a:lnSpc>
              <a:spcPct val="90000"/>
            </a:lnSpc>
            <a:spcBef>
              <a:spcPct val="0"/>
            </a:spcBef>
            <a:spcAft>
              <a:spcPct val="35000"/>
            </a:spcAft>
            <a:buNone/>
          </a:pPr>
          <a:r>
            <a:rPr lang="en-US" sz="2800" kern="1200" dirty="0">
              <a:solidFill>
                <a:schemeClr val="tx1"/>
              </a:solidFill>
              <a:latin typeface="+mj-lt"/>
              <a:ea typeface="Cambria" panose="02040503050406030204" pitchFamily="18" charset="0"/>
            </a:rPr>
            <a:t>Upload Notice, Images, Documents on particular course</a:t>
          </a:r>
        </a:p>
      </dsp:txBody>
      <dsp:txXfrm>
        <a:off x="7144795" y="2649561"/>
        <a:ext cx="2382118" cy="1891515"/>
      </dsp:txXfrm>
    </dsp:sp>
    <dsp:sp modelId="{5AF6A095-64B1-48F5-A926-B408C3E1A564}">
      <dsp:nvSpPr>
        <dsp:cNvPr id="0" name=""/>
        <dsp:cNvSpPr/>
      </dsp:nvSpPr>
      <dsp:spPr>
        <a:xfrm>
          <a:off x="6691058" y="4541077"/>
          <a:ext cx="2835854" cy="1891515"/>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227584" rIns="227584" bIns="227584" numCol="1" spcCol="1270" anchor="ctr" anchorCtr="0">
          <a:noAutofit/>
        </a:bodyPr>
        <a:lstStyle/>
        <a:p>
          <a:pPr marL="0" lvl="0" indent="0" algn="l" defTabSz="1422400">
            <a:lnSpc>
              <a:spcPct val="90000"/>
            </a:lnSpc>
            <a:spcBef>
              <a:spcPct val="0"/>
            </a:spcBef>
            <a:spcAft>
              <a:spcPct val="35000"/>
            </a:spcAft>
            <a:buNone/>
          </a:pPr>
          <a:r>
            <a:rPr lang="en-US" sz="3200" b="0" kern="1200" dirty="0">
              <a:solidFill>
                <a:schemeClr val="tx1"/>
              </a:solidFill>
              <a:latin typeface="+mj-lt"/>
              <a:ea typeface="Cambria" panose="02040503050406030204" pitchFamily="18" charset="0"/>
            </a:rPr>
            <a:t>Approve Course Requests</a:t>
          </a:r>
        </a:p>
      </dsp:txBody>
      <dsp:txXfrm>
        <a:off x="7144795" y="4541077"/>
        <a:ext cx="2382118" cy="1891515"/>
      </dsp:txXfrm>
    </dsp:sp>
    <dsp:sp modelId="{687DA184-E995-4047-BDEF-5D888F52F41D}">
      <dsp:nvSpPr>
        <dsp:cNvPr id="0" name=""/>
        <dsp:cNvSpPr/>
      </dsp:nvSpPr>
      <dsp:spPr>
        <a:xfrm>
          <a:off x="5178602" y="1818"/>
          <a:ext cx="1890569" cy="1890569"/>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22400">
            <a:lnSpc>
              <a:spcPct val="90000"/>
            </a:lnSpc>
            <a:spcBef>
              <a:spcPct val="0"/>
            </a:spcBef>
            <a:spcAft>
              <a:spcPct val="35000"/>
            </a:spcAft>
            <a:buNone/>
          </a:pPr>
          <a:r>
            <a:rPr lang="en-US" sz="3200" b="1" kern="1200" dirty="0">
              <a:solidFill>
                <a:schemeClr val="tx1"/>
              </a:solidFill>
              <a:latin typeface="+mj-lt"/>
              <a:ea typeface="Cambria" panose="02040503050406030204" pitchFamily="18" charset="0"/>
            </a:rPr>
            <a:t>Teacher</a:t>
          </a:r>
        </a:p>
      </dsp:txBody>
      <dsp:txXfrm>
        <a:off x="5455469" y="278685"/>
        <a:ext cx="1336835" cy="13368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E0F823-6875-4966-9ECA-3CF53347C486}">
      <dsp:nvSpPr>
        <dsp:cNvPr id="0" name=""/>
        <dsp:cNvSpPr/>
      </dsp:nvSpPr>
      <dsp:spPr>
        <a:xfrm>
          <a:off x="2363010" y="863001"/>
          <a:ext cx="3249290" cy="2167276"/>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227584" rIns="227584" bIns="227584"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solidFill>
              <a:latin typeface="+mj-lt"/>
              <a:ea typeface="Cambria" panose="02040503050406030204" pitchFamily="18" charset="0"/>
            </a:rPr>
            <a:t>Upload homework and images</a:t>
          </a:r>
        </a:p>
      </dsp:txBody>
      <dsp:txXfrm>
        <a:off x="2882896" y="863001"/>
        <a:ext cx="2729403" cy="2167276"/>
      </dsp:txXfrm>
    </dsp:sp>
    <dsp:sp modelId="{CFD04838-8120-4610-BD50-1E6902F4525F}">
      <dsp:nvSpPr>
        <dsp:cNvPr id="0" name=""/>
        <dsp:cNvSpPr/>
      </dsp:nvSpPr>
      <dsp:spPr>
        <a:xfrm>
          <a:off x="2366032" y="3036064"/>
          <a:ext cx="3249290" cy="2167276"/>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227584" rIns="227584" bIns="227584"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solidFill>
              <a:latin typeface="+mj-lt"/>
              <a:ea typeface="Cambria" panose="02040503050406030204" pitchFamily="18" charset="0"/>
            </a:rPr>
            <a:t>Enroll courses</a:t>
          </a:r>
        </a:p>
      </dsp:txBody>
      <dsp:txXfrm>
        <a:off x="2885918" y="3036064"/>
        <a:ext cx="2729403" cy="2167276"/>
      </dsp:txXfrm>
    </dsp:sp>
    <dsp:sp modelId="{D254C155-9421-4DA7-B610-C48572DECDA8}">
      <dsp:nvSpPr>
        <dsp:cNvPr id="0" name=""/>
        <dsp:cNvSpPr/>
      </dsp:nvSpPr>
      <dsp:spPr>
        <a:xfrm>
          <a:off x="693014" y="2310"/>
          <a:ext cx="2166193" cy="2166193"/>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r>
            <a:rPr lang="en-US" sz="3600" b="1" kern="1200" dirty="0">
              <a:solidFill>
                <a:schemeClr val="tx1"/>
              </a:solidFill>
              <a:latin typeface="+mj-lt"/>
              <a:ea typeface="Cambria" panose="02040503050406030204" pitchFamily="18" charset="0"/>
            </a:rPr>
            <a:t>Student</a:t>
          </a:r>
        </a:p>
      </dsp:txBody>
      <dsp:txXfrm>
        <a:off x="1010246" y="319542"/>
        <a:ext cx="1531729" cy="1531729"/>
      </dsp:txXfrm>
    </dsp:sp>
  </dsp:spTree>
</dsp:drawing>
</file>

<file path=ppt/diagrams/layout1.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0422BC-0C6D-4E64-BB2C-224B117EEC23}" type="datetimeFigureOut">
              <a:rPr lang="en-US" smtClean="0"/>
              <a:t>2/28/2024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CFB3B8-9188-4417-9EDC-103C6B42D13F}" type="slidenum">
              <a:rPr lang="en-US" smtClean="0"/>
              <a:t>‹#›</a:t>
            </a:fld>
            <a:endParaRPr lang="en-US"/>
          </a:p>
        </p:txBody>
      </p:sp>
    </p:spTree>
    <p:extLst>
      <p:ext uri="{BB962C8B-B14F-4D97-AF65-F5344CB8AC3E}">
        <p14:creationId xmlns:p14="http://schemas.microsoft.com/office/powerpoint/2010/main" val="3682440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Assalamu</a:t>
            </a:r>
            <a:r>
              <a:rPr lang="en-US" dirty="0"/>
              <a:t> </a:t>
            </a:r>
            <a:r>
              <a:rPr lang="en-US" dirty="0" err="1"/>
              <a:t>alaikum</a:t>
            </a:r>
            <a:r>
              <a:rPr lang="en-US" dirty="0"/>
              <a:t> , Thankyou to our honorable, Dr. </a:t>
            </a:r>
            <a:r>
              <a:rPr lang="en-US" dirty="0" err="1"/>
              <a:t>Sajeeb</a:t>
            </a:r>
            <a:r>
              <a:rPr lang="en-US" dirty="0"/>
              <a:t> Saha sir for giving us the opportunity,. So now we are going to discuss about our Application Project Student Faculty Communication Protocol.</a:t>
            </a:r>
          </a:p>
        </p:txBody>
      </p:sp>
      <p:sp>
        <p:nvSpPr>
          <p:cNvPr id="4" name="Slide Number Placeholder 3"/>
          <p:cNvSpPr>
            <a:spLocks noGrp="1"/>
          </p:cNvSpPr>
          <p:nvPr>
            <p:ph type="sldNum" sz="quarter" idx="5"/>
          </p:nvPr>
        </p:nvSpPr>
        <p:spPr/>
        <p:txBody>
          <a:bodyPr/>
          <a:lstStyle/>
          <a:p>
            <a:fld id="{7ECFB3B8-9188-4417-9EDC-103C6B42D13F}" type="slidenum">
              <a:rPr lang="en-US" smtClean="0"/>
              <a:t>1</a:t>
            </a:fld>
            <a:endParaRPr lang="en-US"/>
          </a:p>
        </p:txBody>
      </p:sp>
    </p:spTree>
    <p:extLst>
      <p:ext uri="{BB962C8B-B14F-4D97-AF65-F5344CB8AC3E}">
        <p14:creationId xmlns:p14="http://schemas.microsoft.com/office/powerpoint/2010/main" val="22228461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teacher upload pdf, notice images they also have to provide details about that file. After done everything they can logout if they want.</a:t>
            </a:r>
          </a:p>
        </p:txBody>
      </p:sp>
      <p:sp>
        <p:nvSpPr>
          <p:cNvPr id="4" name="Slide Number Placeholder 3"/>
          <p:cNvSpPr>
            <a:spLocks noGrp="1"/>
          </p:cNvSpPr>
          <p:nvPr>
            <p:ph type="sldNum" sz="quarter" idx="5"/>
          </p:nvPr>
        </p:nvSpPr>
        <p:spPr/>
        <p:txBody>
          <a:bodyPr/>
          <a:lstStyle/>
          <a:p>
            <a:fld id="{7ECFB3B8-9188-4417-9EDC-103C6B42D13F}" type="slidenum">
              <a:rPr lang="en-US" smtClean="0"/>
              <a:t>11</a:t>
            </a:fld>
            <a:endParaRPr lang="en-US"/>
          </a:p>
        </p:txBody>
      </p:sp>
    </p:spTree>
    <p:extLst>
      <p:ext uri="{BB962C8B-B14F-4D97-AF65-F5344CB8AC3E}">
        <p14:creationId xmlns:p14="http://schemas.microsoft.com/office/powerpoint/2010/main" val="29965650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successfully login student can view files, request enrollment for courses also can upload images, document with details and view pdf notices and images. After done everything they can logout if they want.</a:t>
            </a:r>
          </a:p>
        </p:txBody>
      </p:sp>
      <p:sp>
        <p:nvSpPr>
          <p:cNvPr id="4" name="Slide Number Placeholder 3"/>
          <p:cNvSpPr>
            <a:spLocks noGrp="1"/>
          </p:cNvSpPr>
          <p:nvPr>
            <p:ph type="sldNum" sz="quarter" idx="5"/>
          </p:nvPr>
        </p:nvSpPr>
        <p:spPr/>
        <p:txBody>
          <a:bodyPr/>
          <a:lstStyle/>
          <a:p>
            <a:fld id="{7ECFB3B8-9188-4417-9EDC-103C6B42D13F}" type="slidenum">
              <a:rPr lang="en-US" smtClean="0"/>
              <a:t>12</a:t>
            </a:fld>
            <a:endParaRPr lang="en-US"/>
          </a:p>
        </p:txBody>
      </p:sp>
    </p:spTree>
    <p:extLst>
      <p:ext uri="{BB962C8B-B14F-4D97-AF65-F5344CB8AC3E}">
        <p14:creationId xmlns:p14="http://schemas.microsoft.com/office/powerpoint/2010/main" val="2656994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teacher, admin, student have to enter there credentials and successfully pass their validity for accessing their profile. Now Which functions are always usable this will be include and which functions are rarely used by particular user that will be extend.</a:t>
            </a:r>
          </a:p>
        </p:txBody>
      </p:sp>
      <p:sp>
        <p:nvSpPr>
          <p:cNvPr id="4" name="Slide Number Placeholder 3"/>
          <p:cNvSpPr>
            <a:spLocks noGrp="1"/>
          </p:cNvSpPr>
          <p:nvPr>
            <p:ph type="sldNum" sz="quarter" idx="5"/>
          </p:nvPr>
        </p:nvSpPr>
        <p:spPr/>
        <p:txBody>
          <a:bodyPr/>
          <a:lstStyle/>
          <a:p>
            <a:fld id="{7ECFB3B8-9188-4417-9EDC-103C6B42D13F}" type="slidenum">
              <a:rPr lang="en-US" smtClean="0"/>
              <a:t>13</a:t>
            </a:fld>
            <a:endParaRPr lang="en-US"/>
          </a:p>
        </p:txBody>
      </p:sp>
    </p:spTree>
    <p:extLst>
      <p:ext uri="{BB962C8B-B14F-4D97-AF65-F5344CB8AC3E}">
        <p14:creationId xmlns:p14="http://schemas.microsoft.com/office/powerpoint/2010/main" val="9805145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student teacher admin uses there information into login session all off those data will be saved in to database and uses when it needed.</a:t>
            </a:r>
          </a:p>
        </p:txBody>
      </p:sp>
      <p:sp>
        <p:nvSpPr>
          <p:cNvPr id="4" name="Slide Number Placeholder 3"/>
          <p:cNvSpPr>
            <a:spLocks noGrp="1"/>
          </p:cNvSpPr>
          <p:nvPr>
            <p:ph type="sldNum" sz="quarter" idx="5"/>
          </p:nvPr>
        </p:nvSpPr>
        <p:spPr/>
        <p:txBody>
          <a:bodyPr/>
          <a:lstStyle/>
          <a:p>
            <a:fld id="{7ECFB3B8-9188-4417-9EDC-103C6B42D13F}" type="slidenum">
              <a:rPr lang="en-US" smtClean="0"/>
              <a:t>14</a:t>
            </a:fld>
            <a:endParaRPr lang="en-US"/>
          </a:p>
        </p:txBody>
      </p:sp>
    </p:spTree>
    <p:extLst>
      <p:ext uri="{BB962C8B-B14F-4D97-AF65-F5344CB8AC3E}">
        <p14:creationId xmlns:p14="http://schemas.microsoft.com/office/powerpoint/2010/main" val="2854132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CFB3B8-9188-4417-9EDC-103C6B42D13F}" type="slidenum">
              <a:rPr lang="en-US" smtClean="0"/>
              <a:t>16</a:t>
            </a:fld>
            <a:endParaRPr lang="en-US"/>
          </a:p>
        </p:txBody>
      </p:sp>
    </p:spTree>
    <p:extLst>
      <p:ext uri="{BB962C8B-B14F-4D97-AF65-F5344CB8AC3E}">
        <p14:creationId xmlns:p14="http://schemas.microsoft.com/office/powerpoint/2010/main" val="133645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we Divided our project presentation into many contents on various criteria. Lets</a:t>
            </a:r>
          </a:p>
          <a:p>
            <a:r>
              <a:rPr lang="en-US" dirty="0"/>
              <a:t>Talk about this contents: </a:t>
            </a:r>
          </a:p>
        </p:txBody>
      </p:sp>
      <p:sp>
        <p:nvSpPr>
          <p:cNvPr id="4" name="Slide Number Placeholder 3"/>
          <p:cNvSpPr>
            <a:spLocks noGrp="1"/>
          </p:cNvSpPr>
          <p:nvPr>
            <p:ph type="sldNum" sz="quarter" idx="5"/>
          </p:nvPr>
        </p:nvSpPr>
        <p:spPr/>
        <p:txBody>
          <a:bodyPr/>
          <a:lstStyle/>
          <a:p>
            <a:fld id="{7ECFB3B8-9188-4417-9EDC-103C6B42D13F}" type="slidenum">
              <a:rPr lang="en-US" smtClean="0"/>
              <a:t>2</a:t>
            </a:fld>
            <a:endParaRPr lang="en-US"/>
          </a:p>
        </p:txBody>
      </p:sp>
    </p:spTree>
    <p:extLst>
      <p:ext uri="{BB962C8B-B14F-4D97-AF65-F5344CB8AC3E}">
        <p14:creationId xmlns:p14="http://schemas.microsoft.com/office/powerpoint/2010/main" val="3643647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t>
            </a:r>
            <a:r>
              <a:rPr lang="en-US" dirty="0" err="1"/>
              <a:t>Sfcp</a:t>
            </a:r>
            <a:r>
              <a:rPr lang="en-US" dirty="0"/>
              <a:t> project is presented by our team </a:t>
            </a:r>
            <a:r>
              <a:rPr lang="en-US" dirty="0" err="1"/>
              <a:t>ZeroSplash</a:t>
            </a:r>
            <a:r>
              <a:rPr lang="en-US" dirty="0"/>
              <a:t> and it is presented to and also supervised by Dr. </a:t>
            </a:r>
            <a:r>
              <a:rPr lang="en-US" dirty="0" err="1"/>
              <a:t>sajeeb</a:t>
            </a:r>
            <a:r>
              <a:rPr lang="en-US" dirty="0"/>
              <a:t> </a:t>
            </a:r>
            <a:r>
              <a:rPr lang="en-US" dirty="0" err="1"/>
              <a:t>saha</a:t>
            </a:r>
            <a:r>
              <a:rPr lang="en-US" dirty="0"/>
              <a:t> sir</a:t>
            </a:r>
          </a:p>
        </p:txBody>
      </p:sp>
      <p:sp>
        <p:nvSpPr>
          <p:cNvPr id="4" name="Slide Number Placeholder 3"/>
          <p:cNvSpPr>
            <a:spLocks noGrp="1"/>
          </p:cNvSpPr>
          <p:nvPr>
            <p:ph type="sldNum" sz="quarter" idx="5"/>
          </p:nvPr>
        </p:nvSpPr>
        <p:spPr/>
        <p:txBody>
          <a:bodyPr/>
          <a:lstStyle/>
          <a:p>
            <a:fld id="{7ECFB3B8-9188-4417-9EDC-103C6B42D13F}" type="slidenum">
              <a:rPr lang="en-US" smtClean="0"/>
              <a:t>3</a:t>
            </a:fld>
            <a:endParaRPr lang="en-US"/>
          </a:p>
        </p:txBody>
      </p:sp>
    </p:spTree>
    <p:extLst>
      <p:ext uri="{BB962C8B-B14F-4D97-AF65-F5344CB8AC3E}">
        <p14:creationId xmlns:p14="http://schemas.microsoft.com/office/powerpoint/2010/main" val="2925046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Sfcp</a:t>
            </a:r>
            <a:r>
              <a:rPr lang="en-US" dirty="0"/>
              <a:t> project streamlines file sharing between teachers and students, it enhances collaboration and engagement, promotes interactive learning and also improves communication beyond the classroom. Overall We can just say “Connecting Educators and students one file at a time”</a:t>
            </a:r>
          </a:p>
        </p:txBody>
      </p:sp>
      <p:sp>
        <p:nvSpPr>
          <p:cNvPr id="4" name="Slide Number Placeholder 3"/>
          <p:cNvSpPr>
            <a:spLocks noGrp="1"/>
          </p:cNvSpPr>
          <p:nvPr>
            <p:ph type="sldNum" sz="quarter" idx="5"/>
          </p:nvPr>
        </p:nvSpPr>
        <p:spPr/>
        <p:txBody>
          <a:bodyPr/>
          <a:lstStyle/>
          <a:p>
            <a:fld id="{7ECFB3B8-9188-4417-9EDC-103C6B42D13F}" type="slidenum">
              <a:rPr lang="en-US" smtClean="0"/>
              <a:t>4</a:t>
            </a:fld>
            <a:endParaRPr lang="en-US"/>
          </a:p>
        </p:txBody>
      </p:sp>
    </p:spTree>
    <p:extLst>
      <p:ext uri="{BB962C8B-B14F-4D97-AF65-F5344CB8AC3E}">
        <p14:creationId xmlns:p14="http://schemas.microsoft.com/office/powerpoint/2010/main" val="38599444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daily life we have faced some that’s why we decided to build this Application to solve that problem. The major problem statements are:   Inefficiencies in Sharing Educational Materials, Obtaining Essential course materials which is challenges for students, Facing Hurdle in distributing materials to diverse learners is so difficult for teachers.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So here is some of the solutions we </a:t>
            </a:r>
            <a:r>
              <a:rPr lang="en-US" sz="1800" b="1" kern="100" dirty="0" err="1">
                <a:effectLst/>
                <a:latin typeface="Calibri" panose="020F0502020204030204" pitchFamily="34" charset="0"/>
                <a:ea typeface="Calibri" panose="020F0502020204030204" pitchFamily="34" charset="0"/>
                <a:cs typeface="Times New Roman" panose="02020603050405020304" pitchFamily="18" charset="0"/>
              </a:rPr>
              <a:t>findout</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 Streamlined file sharing , enhanced Collaboration, personalized learning ,improved communication and Efficient Administration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7ECFB3B8-9188-4417-9EDC-103C6B42D13F}" type="slidenum">
              <a:rPr lang="en-US" smtClean="0"/>
              <a:t>5</a:t>
            </a:fld>
            <a:endParaRPr lang="en-US"/>
          </a:p>
        </p:txBody>
      </p:sp>
    </p:spTree>
    <p:extLst>
      <p:ext uri="{BB962C8B-B14F-4D97-AF65-F5344CB8AC3E}">
        <p14:creationId xmlns:p14="http://schemas.microsoft.com/office/powerpoint/2010/main" val="4241655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Tools We used In our Application are on the basis of software and hardware: For software front end are android studio, backend, java , firebase </a:t>
            </a:r>
            <a:r>
              <a:rPr lang="en-US" dirty="0" err="1"/>
              <a:t>realtime</a:t>
            </a:r>
            <a:r>
              <a:rPr lang="en-US" dirty="0"/>
              <a:t> database, authentication, Android </a:t>
            </a:r>
            <a:r>
              <a:rPr lang="en-US" dirty="0" err="1"/>
              <a:t>Os</a:t>
            </a:r>
            <a:endParaRPr lang="en-US" dirty="0"/>
          </a:p>
        </p:txBody>
      </p:sp>
      <p:sp>
        <p:nvSpPr>
          <p:cNvPr id="4" name="Slide Number Placeholder 3"/>
          <p:cNvSpPr>
            <a:spLocks noGrp="1"/>
          </p:cNvSpPr>
          <p:nvPr>
            <p:ph type="sldNum" sz="quarter" idx="5"/>
          </p:nvPr>
        </p:nvSpPr>
        <p:spPr/>
        <p:txBody>
          <a:bodyPr/>
          <a:lstStyle/>
          <a:p>
            <a:fld id="{7ECFB3B8-9188-4417-9EDC-103C6B42D13F}" type="slidenum">
              <a:rPr lang="en-US" smtClean="0"/>
              <a:t>6</a:t>
            </a:fld>
            <a:endParaRPr lang="en-US"/>
          </a:p>
        </p:txBody>
      </p:sp>
    </p:spTree>
    <p:extLst>
      <p:ext uri="{BB962C8B-B14F-4D97-AF65-F5344CB8AC3E}">
        <p14:creationId xmlns:p14="http://schemas.microsoft.com/office/powerpoint/2010/main" val="3950099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7ECFB3B8-9188-4417-9EDC-103C6B42D13F}" type="slidenum">
              <a:rPr lang="en-US" smtClean="0"/>
              <a:t>7</a:t>
            </a:fld>
            <a:endParaRPr lang="en-US"/>
          </a:p>
        </p:txBody>
      </p:sp>
    </p:spTree>
    <p:extLst>
      <p:ext uri="{BB962C8B-B14F-4D97-AF65-F5344CB8AC3E}">
        <p14:creationId xmlns:p14="http://schemas.microsoft.com/office/powerpoint/2010/main" val="23207431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7AB264-734E-F08E-F5B1-E1B5B5236F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B71022-6FAF-F233-61CE-5557F685E5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AA735E-C9DF-30EB-099C-EBDFAC4E005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a:extLst>
              <a:ext uri="{FF2B5EF4-FFF2-40B4-BE49-F238E27FC236}">
                <a16:creationId xmlns:a16="http://schemas.microsoft.com/office/drawing/2014/main" id="{0F4D6105-D47A-F7FA-D2F7-A17F2B9231D0}"/>
              </a:ext>
            </a:extLst>
          </p:cNvPr>
          <p:cNvSpPr>
            <a:spLocks noGrp="1"/>
          </p:cNvSpPr>
          <p:nvPr>
            <p:ph type="sldNum" sz="quarter" idx="5"/>
          </p:nvPr>
        </p:nvSpPr>
        <p:spPr/>
        <p:txBody>
          <a:bodyPr/>
          <a:lstStyle/>
          <a:p>
            <a:fld id="{7ECFB3B8-9188-4417-9EDC-103C6B42D13F}" type="slidenum">
              <a:rPr lang="en-US" smtClean="0"/>
              <a:t>8</a:t>
            </a:fld>
            <a:endParaRPr lang="en-US"/>
          </a:p>
        </p:txBody>
      </p:sp>
    </p:spTree>
    <p:extLst>
      <p:ext uri="{BB962C8B-B14F-4D97-AF65-F5344CB8AC3E}">
        <p14:creationId xmlns:p14="http://schemas.microsoft.com/office/powerpoint/2010/main" val="268282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CFB3B8-9188-4417-9EDC-103C6B42D13F}" type="slidenum">
              <a:rPr lang="en-US" smtClean="0"/>
              <a:t>9</a:t>
            </a:fld>
            <a:endParaRPr lang="en-US"/>
          </a:p>
        </p:txBody>
      </p:sp>
    </p:spTree>
    <p:extLst>
      <p:ext uri="{BB962C8B-B14F-4D97-AF65-F5344CB8AC3E}">
        <p14:creationId xmlns:p14="http://schemas.microsoft.com/office/powerpoint/2010/main" val="1969815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ACAEDF8-6EC1-4E39-AA5D-7C862FF1E78B}" type="datetime1">
              <a:rPr lang="en-US" smtClean="0"/>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E7A8FA-3647-4372-B605-F8CA873F30BE}" type="datetime1">
              <a:rPr lang="en-US" smtClean="0"/>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A4A2CA-01A0-4EE9-AA04-53BBE1BB5145}" type="datetime1">
              <a:rPr lang="en-US" smtClean="0"/>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210F40-62F5-4B15-9007-953750EDFFCB}" type="datetime1">
              <a:rPr lang="en-US" smtClean="0"/>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DA78BB3-E5F9-4F04-BDD9-B8487E6A9EEF}" type="datetime1">
              <a:rPr lang="en-US" smtClean="0"/>
              <a:t>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7095CC-ADC9-4A48-BBF9-1D9E38E4FA0B}" type="datetime1">
              <a:rPr lang="en-US" smtClean="0"/>
              <a:t>2/28/2024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9729951-9F31-4FF9-B54B-B3634BB8D9A4}" type="datetime1">
              <a:rPr lang="en-US" smtClean="0"/>
              <a:t>2/28/2024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485F785-98E8-4CA3-805F-E970815BD3E0}" type="datetime1">
              <a:rPr lang="en-US" smtClean="0"/>
              <a:t>2/28/2024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41CB44-CD9C-4868-AB3C-F33564CBC071}" type="datetime1">
              <a:rPr lang="en-US" smtClean="0"/>
              <a:t>2/28/2024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824B810-7F43-4800-8366-E8D1BC684E63}" type="datetime1">
              <a:rPr lang="en-US" smtClean="0"/>
              <a:t>2/28/2024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9A38CC-A498-4FAD-A2F3-642B2DEBDAB7}" type="datetime1">
              <a:rPr lang="en-US" smtClean="0"/>
              <a:t>2/28/2024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807D62-F48F-4873-BFB7-CA8111D29F09}" type="datetime1">
              <a:rPr lang="en-US" smtClean="0"/>
              <a:t>2/28/2024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0" y="9921875"/>
            <a:ext cx="2133600" cy="365125"/>
          </a:xfrm>
          <a:prstGeom prst="rect">
            <a:avLst/>
          </a:prstGeom>
        </p:spPr>
        <p:txBody>
          <a:bodyPr vert="horz" lIns="91440" tIns="45720" rIns="91440" bIns="45720" rtlCol="0" anchor="ctr"/>
          <a:lstStyle>
            <a:lvl1pPr algn="l">
              <a:defRPr sz="2400">
                <a:solidFill>
                  <a:schemeClr val="bg1"/>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jpeg"/><Relationship Id="rId7" Type="http://schemas.openxmlformats.org/officeDocument/2006/relationships/image" Target="../media/image21.sv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sv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p:cNvGrpSpPr/>
        <p:nvPr/>
      </p:nvGrpSpPr>
      <p:grpSpPr>
        <a:xfrm>
          <a:off x="0" y="0"/>
          <a:ext cx="0" cy="0"/>
          <a:chOff x="0" y="0"/>
          <a:chExt cx="0" cy="0"/>
        </a:xfrm>
      </p:grpSpPr>
      <p:grpSp>
        <p:nvGrpSpPr>
          <p:cNvPr id="3" name="Group 3"/>
          <p:cNvGrpSpPr/>
          <p:nvPr/>
        </p:nvGrpSpPr>
        <p:grpSpPr>
          <a:xfrm>
            <a:off x="12192000" y="2882580"/>
            <a:ext cx="6948153" cy="1456334"/>
            <a:chOff x="94331" y="-1169"/>
            <a:chExt cx="1772294" cy="460543"/>
          </a:xfrm>
        </p:grpSpPr>
        <p:sp>
          <p:nvSpPr>
            <p:cNvPr id="4" name="Freeform 4"/>
            <p:cNvSpPr/>
            <p:nvPr/>
          </p:nvSpPr>
          <p:spPr>
            <a:xfrm>
              <a:off x="94331" y="-1169"/>
              <a:ext cx="1772294" cy="460543"/>
            </a:xfrm>
            <a:custGeom>
              <a:avLst/>
              <a:gdLst/>
              <a:ahLst/>
              <a:cxnLst/>
              <a:rect l="l" t="t" r="r" b="b"/>
              <a:pathLst>
                <a:path w="1772294" h="460543">
                  <a:moveTo>
                    <a:pt x="0" y="0"/>
                  </a:moveTo>
                  <a:lnTo>
                    <a:pt x="1772294" y="0"/>
                  </a:lnTo>
                  <a:lnTo>
                    <a:pt x="1772294" y="460543"/>
                  </a:lnTo>
                  <a:lnTo>
                    <a:pt x="0" y="460543"/>
                  </a:lnTo>
                  <a:close/>
                </a:path>
              </a:pathLst>
            </a:custGeom>
            <a:solidFill>
              <a:srgbClr val="000000"/>
            </a:solidFill>
          </p:spPr>
          <p:txBody>
            <a:bodyPr/>
            <a:lstStyle/>
            <a:p>
              <a:endParaRPr lang="en-US"/>
            </a:p>
          </p:txBody>
        </p:sp>
      </p:grpSp>
      <p:grpSp>
        <p:nvGrpSpPr>
          <p:cNvPr id="5" name="Group 5"/>
          <p:cNvGrpSpPr/>
          <p:nvPr/>
        </p:nvGrpSpPr>
        <p:grpSpPr>
          <a:xfrm>
            <a:off x="1107954" y="7237350"/>
            <a:ext cx="5388096" cy="1062370"/>
            <a:chOff x="0" y="0"/>
            <a:chExt cx="3362422" cy="662968"/>
          </a:xfrm>
        </p:grpSpPr>
        <p:sp>
          <p:nvSpPr>
            <p:cNvPr id="6" name="Freeform 6"/>
            <p:cNvSpPr/>
            <p:nvPr/>
          </p:nvSpPr>
          <p:spPr>
            <a:xfrm>
              <a:off x="0" y="0"/>
              <a:ext cx="3362422" cy="662968"/>
            </a:xfrm>
            <a:custGeom>
              <a:avLst/>
              <a:gdLst/>
              <a:ahLst/>
              <a:cxnLst/>
              <a:rect l="l" t="t" r="r" b="b"/>
              <a:pathLst>
                <a:path w="3362422" h="662968">
                  <a:moveTo>
                    <a:pt x="0" y="0"/>
                  </a:moveTo>
                  <a:lnTo>
                    <a:pt x="0" y="662968"/>
                  </a:lnTo>
                  <a:lnTo>
                    <a:pt x="3362422" y="662968"/>
                  </a:lnTo>
                  <a:lnTo>
                    <a:pt x="3362422" y="0"/>
                  </a:lnTo>
                  <a:lnTo>
                    <a:pt x="0" y="0"/>
                  </a:lnTo>
                  <a:close/>
                  <a:moveTo>
                    <a:pt x="3301462" y="602008"/>
                  </a:moveTo>
                  <a:lnTo>
                    <a:pt x="59690" y="602008"/>
                  </a:lnTo>
                  <a:lnTo>
                    <a:pt x="59690" y="59690"/>
                  </a:lnTo>
                  <a:lnTo>
                    <a:pt x="3301462" y="59690"/>
                  </a:lnTo>
                  <a:lnTo>
                    <a:pt x="3301462" y="602008"/>
                  </a:lnTo>
                  <a:close/>
                </a:path>
              </a:pathLst>
            </a:custGeom>
            <a:solidFill>
              <a:srgbClr val="FFFFFF"/>
            </a:solidFill>
          </p:spPr>
          <p:txBody>
            <a:bodyPr/>
            <a:lstStyle/>
            <a:p>
              <a:endParaRPr lang="en-US"/>
            </a:p>
          </p:txBody>
        </p:sp>
      </p:grpSp>
      <p:sp>
        <p:nvSpPr>
          <p:cNvPr id="7" name="AutoShape 7"/>
          <p:cNvSpPr/>
          <p:nvPr/>
        </p:nvSpPr>
        <p:spPr>
          <a:xfrm>
            <a:off x="2683422" y="8932936"/>
            <a:ext cx="6822171" cy="0"/>
          </a:xfrm>
          <a:prstGeom prst="line">
            <a:avLst/>
          </a:prstGeom>
          <a:ln w="95250" cap="flat">
            <a:solidFill>
              <a:srgbClr val="000000"/>
            </a:solidFill>
            <a:prstDash val="solid"/>
            <a:headEnd type="none" w="sm" len="sm"/>
            <a:tailEnd type="none" w="sm" len="sm"/>
          </a:ln>
        </p:spPr>
        <p:txBody>
          <a:bodyPr/>
          <a:lstStyle/>
          <a:p>
            <a:endParaRPr lang="en-US"/>
          </a:p>
        </p:txBody>
      </p:sp>
      <p:sp>
        <p:nvSpPr>
          <p:cNvPr id="8" name="TextBox 8"/>
          <p:cNvSpPr txBox="1"/>
          <p:nvPr/>
        </p:nvSpPr>
        <p:spPr>
          <a:xfrm>
            <a:off x="304800" y="1045845"/>
            <a:ext cx="17145000" cy="2954655"/>
          </a:xfrm>
          <a:prstGeom prst="rect">
            <a:avLst/>
          </a:prstGeom>
        </p:spPr>
        <p:txBody>
          <a:bodyPr wrap="square" lIns="0" tIns="0" rIns="0" bIns="0" rtlCol="0" anchor="t">
            <a:spAutoFit/>
          </a:bodyPr>
          <a:lstStyle/>
          <a:p>
            <a:r>
              <a:rPr lang="en-US" sz="9600" b="1" dirty="0">
                <a:solidFill>
                  <a:srgbClr val="000000"/>
                </a:solidFill>
                <a:latin typeface="Aileron Ultra-Bold"/>
              </a:rPr>
              <a:t>Student </a:t>
            </a:r>
            <a:r>
              <a:rPr lang="en-US" sz="9600" b="1" dirty="0">
                <a:solidFill>
                  <a:schemeClr val="bg1"/>
                </a:solidFill>
                <a:latin typeface="Aileron Ultra-Bold"/>
              </a:rPr>
              <a:t>Faculty</a:t>
            </a:r>
            <a:r>
              <a:rPr lang="en-US" sz="9600" b="1" dirty="0">
                <a:solidFill>
                  <a:srgbClr val="000000"/>
                </a:solidFill>
                <a:latin typeface="Aileron Ultra-Bold"/>
              </a:rPr>
              <a:t> </a:t>
            </a:r>
            <a:r>
              <a:rPr lang="en-US" sz="9600" b="1" dirty="0">
                <a:latin typeface="Aileron Ultra-Bold"/>
              </a:rPr>
              <a:t>Communication</a:t>
            </a:r>
            <a:r>
              <a:rPr lang="en-US" sz="9600" b="1" dirty="0">
                <a:solidFill>
                  <a:srgbClr val="000000"/>
                </a:solidFill>
                <a:latin typeface="Aileron Ultra-Bold"/>
              </a:rPr>
              <a:t> </a:t>
            </a:r>
            <a:r>
              <a:rPr lang="en-US" sz="9600" b="1" dirty="0">
                <a:solidFill>
                  <a:schemeClr val="bg1"/>
                </a:solidFill>
                <a:latin typeface="Aileron Ultra-Bold"/>
              </a:rPr>
              <a:t>Protocol</a:t>
            </a:r>
          </a:p>
        </p:txBody>
      </p:sp>
      <p:sp>
        <p:nvSpPr>
          <p:cNvPr id="9" name="TextBox 9"/>
          <p:cNvSpPr txBox="1"/>
          <p:nvPr/>
        </p:nvSpPr>
        <p:spPr>
          <a:xfrm>
            <a:off x="11318075" y="2949270"/>
            <a:ext cx="6948154" cy="1131785"/>
          </a:xfrm>
          <a:prstGeom prst="rect">
            <a:avLst/>
          </a:prstGeom>
        </p:spPr>
        <p:txBody>
          <a:bodyPr lIns="0" tIns="0" rIns="0" bIns="0" rtlCol="0" anchor="t">
            <a:spAutoFit/>
          </a:bodyPr>
          <a:lstStyle/>
          <a:p>
            <a:pPr algn="r">
              <a:lnSpc>
                <a:spcPts val="4480"/>
              </a:lnSpc>
            </a:pPr>
            <a:r>
              <a:rPr lang="en-US" altLang="en-US" sz="3200" dirty="0">
                <a:solidFill>
                  <a:schemeClr val="bg1"/>
                </a:solidFill>
                <a:latin typeface="+mj-lt"/>
                <a:ea typeface="Cambria" panose="02040503050406030204" pitchFamily="18" charset="0"/>
              </a:rPr>
              <a:t>-presented by</a:t>
            </a:r>
          </a:p>
          <a:p>
            <a:pPr algn="r">
              <a:lnSpc>
                <a:spcPts val="4480"/>
              </a:lnSpc>
            </a:pPr>
            <a:r>
              <a:rPr lang="en-US" altLang="en-US" sz="3200" dirty="0">
                <a:solidFill>
                  <a:srgbClr val="FFC000"/>
                </a:solidFill>
                <a:latin typeface="+mj-lt"/>
                <a:ea typeface="Cambria" panose="02040503050406030204" pitchFamily="18" charset="0"/>
              </a:rPr>
              <a:t>Team </a:t>
            </a:r>
            <a:r>
              <a:rPr lang="en-US" altLang="en-US" sz="3600" b="1" dirty="0" err="1">
                <a:solidFill>
                  <a:srgbClr val="FFC000"/>
                </a:solidFill>
                <a:latin typeface="+mj-lt"/>
                <a:ea typeface="Cambria" panose="02040503050406030204" pitchFamily="18" charset="0"/>
              </a:rPr>
              <a:t>ZeroSplash</a:t>
            </a:r>
            <a:endParaRPr lang="en-US" altLang="en-US" sz="3600" b="1" dirty="0">
              <a:solidFill>
                <a:srgbClr val="FFC000"/>
              </a:solidFill>
              <a:latin typeface="+mj-lt"/>
              <a:ea typeface="Cambria" panose="02040503050406030204" pitchFamily="18" charset="0"/>
            </a:endParaRPr>
          </a:p>
        </p:txBody>
      </p:sp>
      <p:sp>
        <p:nvSpPr>
          <p:cNvPr id="10" name="TextBox 10"/>
          <p:cNvSpPr txBox="1"/>
          <p:nvPr/>
        </p:nvSpPr>
        <p:spPr>
          <a:xfrm>
            <a:off x="997983" y="7456974"/>
            <a:ext cx="5388096" cy="536942"/>
          </a:xfrm>
          <a:prstGeom prst="rect">
            <a:avLst/>
          </a:prstGeom>
        </p:spPr>
        <p:txBody>
          <a:bodyPr wrap="square" lIns="0" tIns="0" rIns="0" bIns="0" rtlCol="0" anchor="t">
            <a:spAutoFit/>
          </a:bodyPr>
          <a:lstStyle/>
          <a:p>
            <a:pPr algn="ctr">
              <a:lnSpc>
                <a:spcPts val="4480"/>
              </a:lnSpc>
            </a:pPr>
            <a:r>
              <a:rPr lang="en-US" sz="3200" dirty="0">
                <a:solidFill>
                  <a:srgbClr val="FFFFFF"/>
                </a:solidFill>
                <a:latin typeface="IBM Plex Sans Bold"/>
              </a:rPr>
              <a:t>sfcm.contact.com</a:t>
            </a:r>
          </a:p>
        </p:txBody>
      </p:sp>
      <p:grpSp>
        <p:nvGrpSpPr>
          <p:cNvPr id="11" name="Group 11"/>
          <p:cNvGrpSpPr/>
          <p:nvPr/>
        </p:nvGrpSpPr>
        <p:grpSpPr>
          <a:xfrm>
            <a:off x="1028700" y="8594413"/>
            <a:ext cx="775267" cy="772297"/>
            <a:chOff x="0" y="0"/>
            <a:chExt cx="1033689" cy="1029730"/>
          </a:xfrm>
        </p:grpSpPr>
        <p:grpSp>
          <p:nvGrpSpPr>
            <p:cNvPr id="12" name="Group 12"/>
            <p:cNvGrpSpPr/>
            <p:nvPr/>
          </p:nvGrpSpPr>
          <p:grpSpPr>
            <a:xfrm>
              <a:off x="0" y="223655"/>
              <a:ext cx="814259" cy="806075"/>
              <a:chOff x="0" y="0"/>
              <a:chExt cx="561930" cy="556282"/>
            </a:xfrm>
          </p:grpSpPr>
          <p:sp>
            <p:nvSpPr>
              <p:cNvPr id="13" name="Freeform 13"/>
              <p:cNvSpPr/>
              <p:nvPr/>
            </p:nvSpPr>
            <p:spPr>
              <a:xfrm>
                <a:off x="0" y="0"/>
                <a:ext cx="561930" cy="556282"/>
              </a:xfrm>
              <a:custGeom>
                <a:avLst/>
                <a:gdLst/>
                <a:ahLst/>
                <a:cxnLst/>
                <a:rect l="l" t="t" r="r" b="b"/>
                <a:pathLst>
                  <a:path w="561930" h="556282">
                    <a:moveTo>
                      <a:pt x="0" y="0"/>
                    </a:moveTo>
                    <a:lnTo>
                      <a:pt x="0" y="556282"/>
                    </a:lnTo>
                    <a:lnTo>
                      <a:pt x="561930" y="556282"/>
                    </a:lnTo>
                    <a:lnTo>
                      <a:pt x="561930" y="0"/>
                    </a:lnTo>
                    <a:lnTo>
                      <a:pt x="0" y="0"/>
                    </a:lnTo>
                    <a:close/>
                    <a:moveTo>
                      <a:pt x="500970" y="495322"/>
                    </a:moveTo>
                    <a:lnTo>
                      <a:pt x="59690" y="495322"/>
                    </a:lnTo>
                    <a:lnTo>
                      <a:pt x="59690" y="59690"/>
                    </a:lnTo>
                    <a:lnTo>
                      <a:pt x="500970" y="59690"/>
                    </a:lnTo>
                    <a:lnTo>
                      <a:pt x="500970" y="495322"/>
                    </a:lnTo>
                    <a:close/>
                  </a:path>
                </a:pathLst>
              </a:custGeom>
              <a:solidFill>
                <a:srgbClr val="000000"/>
              </a:solidFill>
            </p:spPr>
            <p:txBody>
              <a:bodyPr/>
              <a:lstStyle/>
              <a:p>
                <a:endParaRPr lang="en-US"/>
              </a:p>
            </p:txBody>
          </p:sp>
        </p:grpSp>
        <p:grpSp>
          <p:nvGrpSpPr>
            <p:cNvPr id="14" name="Group 14"/>
            <p:cNvGrpSpPr/>
            <p:nvPr/>
          </p:nvGrpSpPr>
          <p:grpSpPr>
            <a:xfrm>
              <a:off x="219431" y="0"/>
              <a:ext cx="814259" cy="806075"/>
              <a:chOff x="0" y="0"/>
              <a:chExt cx="561930" cy="556282"/>
            </a:xfrm>
          </p:grpSpPr>
          <p:sp>
            <p:nvSpPr>
              <p:cNvPr id="15" name="Freeform 15"/>
              <p:cNvSpPr/>
              <p:nvPr/>
            </p:nvSpPr>
            <p:spPr>
              <a:xfrm>
                <a:off x="0" y="0"/>
                <a:ext cx="561930" cy="556282"/>
              </a:xfrm>
              <a:custGeom>
                <a:avLst/>
                <a:gdLst/>
                <a:ahLst/>
                <a:cxnLst/>
                <a:rect l="l" t="t" r="r" b="b"/>
                <a:pathLst>
                  <a:path w="561930" h="556282">
                    <a:moveTo>
                      <a:pt x="0" y="0"/>
                    </a:moveTo>
                    <a:lnTo>
                      <a:pt x="0" y="556282"/>
                    </a:lnTo>
                    <a:lnTo>
                      <a:pt x="561930" y="556282"/>
                    </a:lnTo>
                    <a:lnTo>
                      <a:pt x="561930" y="0"/>
                    </a:lnTo>
                    <a:lnTo>
                      <a:pt x="0" y="0"/>
                    </a:lnTo>
                    <a:close/>
                    <a:moveTo>
                      <a:pt x="500970" y="495322"/>
                    </a:moveTo>
                    <a:lnTo>
                      <a:pt x="59690" y="495322"/>
                    </a:lnTo>
                    <a:lnTo>
                      <a:pt x="59690" y="59690"/>
                    </a:lnTo>
                    <a:lnTo>
                      <a:pt x="500970" y="59690"/>
                    </a:lnTo>
                    <a:lnTo>
                      <a:pt x="500970" y="495322"/>
                    </a:lnTo>
                    <a:close/>
                  </a:path>
                </a:pathLst>
              </a:custGeom>
              <a:solidFill>
                <a:srgbClr val="000000"/>
              </a:solidFill>
            </p:spPr>
            <p:txBody>
              <a:bodyPr/>
              <a:lstStyle/>
              <a:p>
                <a:endParaRPr lang="en-US"/>
              </a:p>
            </p:txBody>
          </p:sp>
        </p:grpSp>
      </p:grpSp>
      <p:sp>
        <p:nvSpPr>
          <p:cNvPr id="16" name="TextBox 15">
            <a:extLst>
              <a:ext uri="{FF2B5EF4-FFF2-40B4-BE49-F238E27FC236}">
                <a16:creationId xmlns:a16="http://schemas.microsoft.com/office/drawing/2014/main" id="{30784CE8-BE09-2E2F-ADCE-5EEEDF8DAB67}"/>
              </a:ext>
            </a:extLst>
          </p:cNvPr>
          <p:cNvSpPr txBox="1"/>
          <p:nvPr/>
        </p:nvSpPr>
        <p:spPr>
          <a:xfrm>
            <a:off x="420832" y="342900"/>
            <a:ext cx="4532168" cy="830997"/>
          </a:xfrm>
          <a:prstGeom prst="rect">
            <a:avLst/>
          </a:prstGeom>
          <a:noFill/>
        </p:spPr>
        <p:txBody>
          <a:bodyPr wrap="square" rtlCol="0">
            <a:spAutoFit/>
          </a:bodyPr>
          <a:lstStyle/>
          <a:p>
            <a:r>
              <a:rPr lang="en-US" altLang="en-US" sz="4800" dirty="0">
                <a:solidFill>
                  <a:schemeClr val="bg1"/>
                </a:solidFill>
                <a:latin typeface="+mj-lt"/>
                <a:ea typeface="Cambria" panose="02040503050406030204" pitchFamily="18" charset="0"/>
              </a:rPr>
              <a:t>Presentation on</a:t>
            </a:r>
            <a:endParaRPr lang="en-US" sz="4800" dirty="0"/>
          </a:p>
        </p:txBody>
      </p:sp>
      <p:sp>
        <p:nvSpPr>
          <p:cNvPr id="17" name="Rectangle 16">
            <a:extLst>
              <a:ext uri="{FF2B5EF4-FFF2-40B4-BE49-F238E27FC236}">
                <a16:creationId xmlns:a16="http://schemas.microsoft.com/office/drawing/2014/main" id="{CDAA6007-A606-EC6B-AF37-56E325ECCDE2}"/>
              </a:ext>
            </a:extLst>
          </p:cNvPr>
          <p:cNvSpPr/>
          <p:nvPr/>
        </p:nvSpPr>
        <p:spPr>
          <a:xfrm>
            <a:off x="838200" y="5143501"/>
            <a:ext cx="10846327" cy="1295399"/>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en-US" sz="4000" dirty="0">
                <a:solidFill>
                  <a:schemeClr val="bg1"/>
                </a:solidFill>
                <a:latin typeface="+mj-lt"/>
                <a:ea typeface="Cambria" panose="02040503050406030204" pitchFamily="18" charset="0"/>
              </a:rPr>
              <a:t>Application Design and Development (Project)</a:t>
            </a:r>
          </a:p>
          <a:p>
            <a:pPr algn="ctr"/>
            <a:r>
              <a:rPr lang="en-US" sz="4000" b="1" dirty="0">
                <a:solidFill>
                  <a:schemeClr val="bg1"/>
                </a:solidFill>
                <a:effectLst/>
                <a:latin typeface="+mj-lt"/>
                <a:ea typeface="Cambria" panose="02040503050406030204" pitchFamily="18" charset="0"/>
              </a:rPr>
              <a:t>CSEP-3209</a:t>
            </a:r>
          </a:p>
        </p:txBody>
      </p:sp>
      <p:sp>
        <p:nvSpPr>
          <p:cNvPr id="18" name="Slide Number Placeholder 17">
            <a:extLst>
              <a:ext uri="{FF2B5EF4-FFF2-40B4-BE49-F238E27FC236}">
                <a16:creationId xmlns:a16="http://schemas.microsoft.com/office/drawing/2014/main" id="{532B68A4-7475-EB94-92E7-5C8DEF30A3C4}"/>
              </a:ext>
            </a:extLst>
          </p:cNvPr>
          <p:cNvSpPr>
            <a:spLocks noGrp="1"/>
          </p:cNvSpPr>
          <p:nvPr>
            <p:ph type="sldNum" sz="quarter" idx="12"/>
          </p:nvPr>
        </p:nvSpPr>
        <p:spPr/>
        <p:txBody>
          <a:bodyPr/>
          <a:lstStyle/>
          <a:p>
            <a:fld id="{B6F15528-21DE-4FAA-801E-634DDDAF4B2B}" type="slidenum">
              <a:rPr lang="en-US" smtClean="0"/>
              <a:pPr/>
              <a:t>1</a:t>
            </a:fld>
            <a:endParaRPr lang="en-US"/>
          </a:p>
        </p:txBody>
      </p:sp>
      <p:pic>
        <p:nvPicPr>
          <p:cNvPr id="21" name="Picture 20" descr="A yellow folder with colorful objects flying out of it&#10;&#10;Description automatically generated">
            <a:extLst>
              <a:ext uri="{FF2B5EF4-FFF2-40B4-BE49-F238E27FC236}">
                <a16:creationId xmlns:a16="http://schemas.microsoft.com/office/drawing/2014/main" id="{E4C13F88-43C3-4FE1-2D73-E96BBEAE20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514314">
            <a:off x="10791635" y="4039789"/>
            <a:ext cx="6822171" cy="745749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a:extLst>
            <a:ext uri="{FF2B5EF4-FFF2-40B4-BE49-F238E27FC236}">
              <a16:creationId xmlns:a16="http://schemas.microsoft.com/office/drawing/2014/main" id="{7808953A-2376-77A9-8778-3B3504CCBA34}"/>
            </a:ext>
          </a:extLst>
        </p:cNvPr>
        <p:cNvGrpSpPr/>
        <p:nvPr/>
      </p:nvGrpSpPr>
      <p:grpSpPr>
        <a:xfrm>
          <a:off x="0" y="0"/>
          <a:ext cx="0" cy="0"/>
          <a:chOff x="0" y="0"/>
          <a:chExt cx="0" cy="0"/>
        </a:xfrm>
      </p:grpSpPr>
      <p:sp>
        <p:nvSpPr>
          <p:cNvPr id="2" name="AutoShape 12">
            <a:extLst>
              <a:ext uri="{FF2B5EF4-FFF2-40B4-BE49-F238E27FC236}">
                <a16:creationId xmlns:a16="http://schemas.microsoft.com/office/drawing/2014/main" id="{3152995A-FCF2-6A32-B139-3CBBB9F38348}"/>
              </a:ext>
            </a:extLst>
          </p:cNvPr>
          <p:cNvSpPr/>
          <p:nvPr/>
        </p:nvSpPr>
        <p:spPr>
          <a:xfrm>
            <a:off x="3276600" y="1257300"/>
            <a:ext cx="10718198" cy="0"/>
          </a:xfrm>
          <a:prstGeom prst="line">
            <a:avLst/>
          </a:prstGeom>
          <a:ln w="76200" cap="flat">
            <a:solidFill>
              <a:srgbClr val="FFFFFF"/>
            </a:solidFill>
            <a:prstDash val="solid"/>
            <a:headEnd type="none" w="sm" len="sm"/>
            <a:tailEnd type="none" w="sm" len="sm"/>
          </a:ln>
        </p:spPr>
        <p:txBody>
          <a:bodyPr/>
          <a:lstStyle/>
          <a:p>
            <a:endParaRPr lang="en-US"/>
          </a:p>
        </p:txBody>
      </p:sp>
      <p:sp>
        <p:nvSpPr>
          <p:cNvPr id="4" name="TextBox 3">
            <a:extLst>
              <a:ext uri="{FF2B5EF4-FFF2-40B4-BE49-F238E27FC236}">
                <a16:creationId xmlns:a16="http://schemas.microsoft.com/office/drawing/2014/main" id="{1855D413-9482-5F15-751A-84D127D8CAA5}"/>
              </a:ext>
            </a:extLst>
          </p:cNvPr>
          <p:cNvSpPr txBox="1"/>
          <p:nvPr/>
        </p:nvSpPr>
        <p:spPr>
          <a:xfrm>
            <a:off x="5638800" y="202645"/>
            <a:ext cx="6400800" cy="1107996"/>
          </a:xfrm>
          <a:prstGeom prst="rect">
            <a:avLst/>
          </a:prstGeom>
          <a:noFill/>
        </p:spPr>
        <p:txBody>
          <a:bodyPr wrap="square" rtlCol="0">
            <a:spAutoFit/>
          </a:bodyPr>
          <a:lstStyle/>
          <a:p>
            <a:r>
              <a:rPr lang="en-US" sz="6600" b="1" dirty="0">
                <a:solidFill>
                  <a:schemeClr val="bg1"/>
                </a:solidFill>
                <a:latin typeface="Times New Roman" panose="02020603050405020304" pitchFamily="18" charset="0"/>
                <a:cs typeface="Times New Roman" panose="02020603050405020304" pitchFamily="18" charset="0"/>
              </a:rPr>
              <a:t>E-R DIAGRAM</a:t>
            </a:r>
          </a:p>
        </p:txBody>
      </p:sp>
      <p:sp>
        <p:nvSpPr>
          <p:cNvPr id="5" name="Slide Number Placeholder 4">
            <a:extLst>
              <a:ext uri="{FF2B5EF4-FFF2-40B4-BE49-F238E27FC236}">
                <a16:creationId xmlns:a16="http://schemas.microsoft.com/office/drawing/2014/main" id="{492E0D98-A514-356B-6F28-0DA61AC19250}"/>
              </a:ext>
            </a:extLst>
          </p:cNvPr>
          <p:cNvSpPr>
            <a:spLocks noGrp="1"/>
          </p:cNvSpPr>
          <p:nvPr>
            <p:ph type="sldNum" sz="quarter" idx="12"/>
          </p:nvPr>
        </p:nvSpPr>
        <p:spPr/>
        <p:txBody>
          <a:bodyPr/>
          <a:lstStyle/>
          <a:p>
            <a:fld id="{B6F15528-21DE-4FAA-801E-634DDDAF4B2B}" type="slidenum">
              <a:rPr lang="en-US" smtClean="0"/>
              <a:pPr/>
              <a:t>10</a:t>
            </a:fld>
            <a:endParaRPr lang="en-US"/>
          </a:p>
        </p:txBody>
      </p:sp>
      <p:pic>
        <p:nvPicPr>
          <p:cNvPr id="7" name="Picture 6" descr="A diagram of a network&#10;&#10;Description automatically generated">
            <a:extLst>
              <a:ext uri="{FF2B5EF4-FFF2-40B4-BE49-F238E27FC236}">
                <a16:creationId xmlns:a16="http://schemas.microsoft.com/office/drawing/2014/main" id="{D8BEBCFC-309D-1F4B-1CFB-5A0833CE39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4900" y="1328525"/>
            <a:ext cx="16078200" cy="8414384"/>
          </a:xfrm>
          <a:prstGeom prst="rect">
            <a:avLst/>
          </a:prstGeom>
        </p:spPr>
      </p:pic>
    </p:spTree>
    <p:extLst>
      <p:ext uri="{BB962C8B-B14F-4D97-AF65-F5344CB8AC3E}">
        <p14:creationId xmlns:p14="http://schemas.microsoft.com/office/powerpoint/2010/main" val="2291017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a:extLst>
            <a:ext uri="{FF2B5EF4-FFF2-40B4-BE49-F238E27FC236}">
              <a16:creationId xmlns:a16="http://schemas.microsoft.com/office/drawing/2014/main" id="{76B510B0-FEF7-0B6C-5E35-631E2E39A53E}"/>
            </a:ext>
          </a:extLst>
        </p:cNvPr>
        <p:cNvGrpSpPr/>
        <p:nvPr/>
      </p:nvGrpSpPr>
      <p:grpSpPr>
        <a:xfrm>
          <a:off x="0" y="0"/>
          <a:ext cx="0" cy="0"/>
          <a:chOff x="0" y="0"/>
          <a:chExt cx="0" cy="0"/>
        </a:xfrm>
      </p:grpSpPr>
      <p:sp>
        <p:nvSpPr>
          <p:cNvPr id="2" name="AutoShape 12">
            <a:extLst>
              <a:ext uri="{FF2B5EF4-FFF2-40B4-BE49-F238E27FC236}">
                <a16:creationId xmlns:a16="http://schemas.microsoft.com/office/drawing/2014/main" id="{1ECF3977-9D0A-D851-FD9B-D04A1889126C}"/>
              </a:ext>
            </a:extLst>
          </p:cNvPr>
          <p:cNvSpPr/>
          <p:nvPr/>
        </p:nvSpPr>
        <p:spPr>
          <a:xfrm>
            <a:off x="152400" y="5372100"/>
            <a:ext cx="6819480" cy="0"/>
          </a:xfrm>
          <a:prstGeom prst="line">
            <a:avLst/>
          </a:prstGeom>
          <a:ln w="76200" cap="flat">
            <a:solidFill>
              <a:srgbClr val="FFFFFF"/>
            </a:solidFill>
            <a:prstDash val="solid"/>
            <a:headEnd type="none" w="sm" len="sm"/>
            <a:tailEnd type="none" w="sm" len="sm"/>
          </a:ln>
        </p:spPr>
        <p:txBody>
          <a:bodyPr/>
          <a:lstStyle/>
          <a:p>
            <a:endParaRPr lang="en-US"/>
          </a:p>
        </p:txBody>
      </p:sp>
      <p:sp>
        <p:nvSpPr>
          <p:cNvPr id="4" name="TextBox 3">
            <a:extLst>
              <a:ext uri="{FF2B5EF4-FFF2-40B4-BE49-F238E27FC236}">
                <a16:creationId xmlns:a16="http://schemas.microsoft.com/office/drawing/2014/main" id="{644D870F-45AD-4E9A-2A79-A0A56597E689}"/>
              </a:ext>
            </a:extLst>
          </p:cNvPr>
          <p:cNvSpPr txBox="1"/>
          <p:nvPr/>
        </p:nvSpPr>
        <p:spPr>
          <a:xfrm>
            <a:off x="76200" y="2040724"/>
            <a:ext cx="6819479" cy="3139321"/>
          </a:xfrm>
          <a:prstGeom prst="rect">
            <a:avLst/>
          </a:prstGeom>
          <a:noFill/>
        </p:spPr>
        <p:txBody>
          <a:bodyPr wrap="square" rtlCol="0">
            <a:spAutoFit/>
          </a:bodyPr>
          <a:lstStyle/>
          <a:p>
            <a:pPr algn="ctr"/>
            <a:r>
              <a:rPr lang="en-US" sz="6600" b="1" dirty="0">
                <a:solidFill>
                  <a:schemeClr val="bg1"/>
                </a:solidFill>
                <a:latin typeface="Times New Roman" panose="02020603050405020304" pitchFamily="18" charset="0"/>
                <a:cs typeface="Times New Roman" panose="02020603050405020304" pitchFamily="18" charset="0"/>
              </a:rPr>
              <a:t>USER </a:t>
            </a:r>
            <a:r>
              <a:rPr lang="en-US" sz="6600" b="1" dirty="0">
                <a:solidFill>
                  <a:schemeClr val="tx1">
                    <a:lumMod val="85000"/>
                    <a:lumOff val="15000"/>
                  </a:schemeClr>
                </a:solidFill>
                <a:latin typeface="Times New Roman" panose="02020603050405020304" pitchFamily="18" charset="0"/>
                <a:cs typeface="Times New Roman" panose="02020603050405020304" pitchFamily="18" charset="0"/>
              </a:rPr>
              <a:t>ACTIVITY</a:t>
            </a:r>
            <a:r>
              <a:rPr lang="en-US" sz="6600" b="1" dirty="0">
                <a:solidFill>
                  <a:schemeClr val="bg1"/>
                </a:solidFill>
                <a:latin typeface="Times New Roman" panose="02020603050405020304" pitchFamily="18" charset="0"/>
                <a:cs typeface="Times New Roman" panose="02020603050405020304" pitchFamily="18" charset="0"/>
              </a:rPr>
              <a:t> DIAGRAM</a:t>
            </a:r>
          </a:p>
          <a:p>
            <a:pPr algn="ctr"/>
            <a:r>
              <a:rPr lang="en-US" sz="6600" b="1" dirty="0">
                <a:solidFill>
                  <a:schemeClr val="bg1"/>
                </a:solidFill>
                <a:latin typeface="Times New Roman" panose="02020603050405020304" pitchFamily="18" charset="0"/>
                <a:cs typeface="Times New Roman" panose="02020603050405020304" pitchFamily="18" charset="0"/>
              </a:rPr>
              <a:t>(Teacher)</a:t>
            </a:r>
          </a:p>
        </p:txBody>
      </p:sp>
      <p:sp>
        <p:nvSpPr>
          <p:cNvPr id="5" name="Slide Number Placeholder 4">
            <a:extLst>
              <a:ext uri="{FF2B5EF4-FFF2-40B4-BE49-F238E27FC236}">
                <a16:creationId xmlns:a16="http://schemas.microsoft.com/office/drawing/2014/main" id="{09E90505-1B0A-A75E-8DDB-719F3D7A9484}"/>
              </a:ext>
            </a:extLst>
          </p:cNvPr>
          <p:cNvSpPr>
            <a:spLocks noGrp="1"/>
          </p:cNvSpPr>
          <p:nvPr>
            <p:ph type="sldNum" sz="quarter" idx="12"/>
          </p:nvPr>
        </p:nvSpPr>
        <p:spPr/>
        <p:txBody>
          <a:bodyPr/>
          <a:lstStyle/>
          <a:p>
            <a:fld id="{B6F15528-21DE-4FAA-801E-634DDDAF4B2B}" type="slidenum">
              <a:rPr lang="en-US" smtClean="0"/>
              <a:pPr/>
              <a:t>11</a:t>
            </a:fld>
            <a:endParaRPr lang="en-US"/>
          </a:p>
        </p:txBody>
      </p:sp>
      <p:pic>
        <p:nvPicPr>
          <p:cNvPr id="7" name="Picture 6" descr="A diagram of a software flowchart&#10;&#10;Description automatically generated">
            <a:extLst>
              <a:ext uri="{FF2B5EF4-FFF2-40B4-BE49-F238E27FC236}">
                <a16:creationId xmlns:a16="http://schemas.microsoft.com/office/drawing/2014/main" id="{9D8FBBEC-5CFE-0F2D-182B-700802053D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71880" y="0"/>
            <a:ext cx="11316121" cy="10287000"/>
          </a:xfrm>
          <a:prstGeom prst="rect">
            <a:avLst/>
          </a:prstGeom>
        </p:spPr>
      </p:pic>
      <p:sp>
        <p:nvSpPr>
          <p:cNvPr id="3" name="TextBox 2">
            <a:extLst>
              <a:ext uri="{FF2B5EF4-FFF2-40B4-BE49-F238E27FC236}">
                <a16:creationId xmlns:a16="http://schemas.microsoft.com/office/drawing/2014/main" id="{7FC6E7A8-A81E-7988-2829-581F3AA47DCE}"/>
              </a:ext>
            </a:extLst>
          </p:cNvPr>
          <p:cNvSpPr txBox="1"/>
          <p:nvPr/>
        </p:nvSpPr>
        <p:spPr>
          <a:xfrm>
            <a:off x="9982200" y="876300"/>
            <a:ext cx="1066800" cy="300082"/>
          </a:xfrm>
          <a:prstGeom prst="rect">
            <a:avLst/>
          </a:prstGeom>
          <a:noFill/>
        </p:spPr>
        <p:txBody>
          <a:bodyPr wrap="square" rtlCol="0">
            <a:spAutoFit/>
          </a:bodyPr>
          <a:lstStyle/>
          <a:p>
            <a:r>
              <a:rPr lang="en-US" sz="1350" dirty="0"/>
              <a:t>/Register</a:t>
            </a:r>
          </a:p>
        </p:txBody>
      </p:sp>
      <p:sp>
        <p:nvSpPr>
          <p:cNvPr id="8" name="TextBox 7">
            <a:extLst>
              <a:ext uri="{FF2B5EF4-FFF2-40B4-BE49-F238E27FC236}">
                <a16:creationId xmlns:a16="http://schemas.microsoft.com/office/drawing/2014/main" id="{DC9C424E-CEB7-1F18-389B-76BAC8B9F1C0}"/>
              </a:ext>
            </a:extLst>
          </p:cNvPr>
          <p:cNvSpPr txBox="1"/>
          <p:nvPr/>
        </p:nvSpPr>
        <p:spPr>
          <a:xfrm>
            <a:off x="11353800" y="1886835"/>
            <a:ext cx="1143000" cy="307777"/>
          </a:xfrm>
          <a:prstGeom prst="rect">
            <a:avLst/>
          </a:prstGeom>
          <a:noFill/>
        </p:spPr>
        <p:txBody>
          <a:bodyPr wrap="square" rtlCol="0">
            <a:spAutoFit/>
          </a:bodyPr>
          <a:lstStyle/>
          <a:p>
            <a:r>
              <a:rPr lang="en-US" sz="1400" dirty="0"/>
              <a:t>Credential</a:t>
            </a:r>
          </a:p>
        </p:txBody>
      </p:sp>
    </p:spTree>
    <p:extLst>
      <p:ext uri="{BB962C8B-B14F-4D97-AF65-F5344CB8AC3E}">
        <p14:creationId xmlns:p14="http://schemas.microsoft.com/office/powerpoint/2010/main" val="28493755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a:extLst>
            <a:ext uri="{FF2B5EF4-FFF2-40B4-BE49-F238E27FC236}">
              <a16:creationId xmlns:a16="http://schemas.microsoft.com/office/drawing/2014/main" id="{D6B8D537-AD40-065D-91B3-66B7B43FD52B}"/>
            </a:ext>
          </a:extLst>
        </p:cNvPr>
        <p:cNvGrpSpPr/>
        <p:nvPr/>
      </p:nvGrpSpPr>
      <p:grpSpPr>
        <a:xfrm>
          <a:off x="0" y="0"/>
          <a:ext cx="0" cy="0"/>
          <a:chOff x="0" y="0"/>
          <a:chExt cx="0" cy="0"/>
        </a:xfrm>
      </p:grpSpPr>
      <p:sp>
        <p:nvSpPr>
          <p:cNvPr id="2" name="AutoShape 12">
            <a:extLst>
              <a:ext uri="{FF2B5EF4-FFF2-40B4-BE49-F238E27FC236}">
                <a16:creationId xmlns:a16="http://schemas.microsoft.com/office/drawing/2014/main" id="{6D3C605C-F745-DF68-4119-2B01B759A81B}"/>
              </a:ext>
            </a:extLst>
          </p:cNvPr>
          <p:cNvSpPr/>
          <p:nvPr/>
        </p:nvSpPr>
        <p:spPr>
          <a:xfrm>
            <a:off x="190920" y="5372100"/>
            <a:ext cx="6819480" cy="0"/>
          </a:xfrm>
          <a:prstGeom prst="line">
            <a:avLst/>
          </a:prstGeom>
          <a:ln w="76200" cap="flat">
            <a:solidFill>
              <a:srgbClr val="FFFFFF"/>
            </a:solidFill>
            <a:prstDash val="solid"/>
            <a:headEnd type="none" w="sm" len="sm"/>
            <a:tailEnd type="none" w="sm" len="sm"/>
          </a:ln>
        </p:spPr>
        <p:txBody>
          <a:bodyPr/>
          <a:lstStyle/>
          <a:p>
            <a:endParaRPr lang="en-US"/>
          </a:p>
        </p:txBody>
      </p:sp>
      <p:sp>
        <p:nvSpPr>
          <p:cNvPr id="4" name="TextBox 3">
            <a:extLst>
              <a:ext uri="{FF2B5EF4-FFF2-40B4-BE49-F238E27FC236}">
                <a16:creationId xmlns:a16="http://schemas.microsoft.com/office/drawing/2014/main" id="{DAECE527-D9C1-A9AF-2520-49EBED38D2BA}"/>
              </a:ext>
            </a:extLst>
          </p:cNvPr>
          <p:cNvSpPr txBox="1"/>
          <p:nvPr/>
        </p:nvSpPr>
        <p:spPr>
          <a:xfrm>
            <a:off x="76200" y="2040724"/>
            <a:ext cx="6819479" cy="3139321"/>
          </a:xfrm>
          <a:prstGeom prst="rect">
            <a:avLst/>
          </a:prstGeom>
          <a:noFill/>
        </p:spPr>
        <p:txBody>
          <a:bodyPr wrap="square" rtlCol="0">
            <a:spAutoFit/>
          </a:bodyPr>
          <a:lstStyle/>
          <a:p>
            <a:pPr algn="ctr"/>
            <a:r>
              <a:rPr lang="en-US" sz="6600" b="1" dirty="0">
                <a:solidFill>
                  <a:schemeClr val="bg1"/>
                </a:solidFill>
                <a:latin typeface="Times New Roman" panose="02020603050405020304" pitchFamily="18" charset="0"/>
                <a:cs typeface="Times New Roman" panose="02020603050405020304" pitchFamily="18" charset="0"/>
              </a:rPr>
              <a:t>USER </a:t>
            </a:r>
            <a:r>
              <a:rPr lang="en-US" sz="6600" b="1" dirty="0">
                <a:solidFill>
                  <a:schemeClr val="tx1">
                    <a:lumMod val="85000"/>
                    <a:lumOff val="15000"/>
                  </a:schemeClr>
                </a:solidFill>
                <a:latin typeface="Times New Roman" panose="02020603050405020304" pitchFamily="18" charset="0"/>
                <a:cs typeface="Times New Roman" panose="02020603050405020304" pitchFamily="18" charset="0"/>
              </a:rPr>
              <a:t>ACTIVITY</a:t>
            </a:r>
            <a:r>
              <a:rPr lang="en-US" sz="6600" b="1" dirty="0">
                <a:solidFill>
                  <a:schemeClr val="bg1"/>
                </a:solidFill>
                <a:latin typeface="Times New Roman" panose="02020603050405020304" pitchFamily="18" charset="0"/>
                <a:cs typeface="Times New Roman" panose="02020603050405020304" pitchFamily="18" charset="0"/>
              </a:rPr>
              <a:t> DIAGRAM</a:t>
            </a:r>
          </a:p>
          <a:p>
            <a:pPr algn="ctr"/>
            <a:r>
              <a:rPr lang="en-US" sz="6600" b="1" dirty="0">
                <a:solidFill>
                  <a:schemeClr val="bg1"/>
                </a:solidFill>
                <a:latin typeface="Times New Roman" panose="02020603050405020304" pitchFamily="18" charset="0"/>
                <a:cs typeface="Times New Roman" panose="02020603050405020304" pitchFamily="18" charset="0"/>
              </a:rPr>
              <a:t>(Student)</a:t>
            </a:r>
          </a:p>
        </p:txBody>
      </p:sp>
      <p:sp>
        <p:nvSpPr>
          <p:cNvPr id="5" name="Slide Number Placeholder 4">
            <a:extLst>
              <a:ext uri="{FF2B5EF4-FFF2-40B4-BE49-F238E27FC236}">
                <a16:creationId xmlns:a16="http://schemas.microsoft.com/office/drawing/2014/main" id="{B6B7F284-21ED-448A-A097-27DFF126D946}"/>
              </a:ext>
            </a:extLst>
          </p:cNvPr>
          <p:cNvSpPr>
            <a:spLocks noGrp="1"/>
          </p:cNvSpPr>
          <p:nvPr>
            <p:ph type="sldNum" sz="quarter" idx="12"/>
          </p:nvPr>
        </p:nvSpPr>
        <p:spPr/>
        <p:txBody>
          <a:bodyPr/>
          <a:lstStyle/>
          <a:p>
            <a:fld id="{B6F15528-21DE-4FAA-801E-634DDDAF4B2B}" type="slidenum">
              <a:rPr lang="en-US" smtClean="0"/>
              <a:pPr/>
              <a:t>12</a:t>
            </a:fld>
            <a:endParaRPr lang="en-US"/>
          </a:p>
        </p:txBody>
      </p:sp>
      <p:pic>
        <p:nvPicPr>
          <p:cNvPr id="6" name="Picture 5" descr="A diagram of a software company&#10;&#10;Description automatically generated">
            <a:extLst>
              <a:ext uri="{FF2B5EF4-FFF2-40B4-BE49-F238E27FC236}">
                <a16:creationId xmlns:a16="http://schemas.microsoft.com/office/drawing/2014/main" id="{EE3B1362-4164-F785-A93E-1293C06E3E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0400" y="-114300"/>
            <a:ext cx="11277600" cy="10439400"/>
          </a:xfrm>
          <a:prstGeom prst="rect">
            <a:avLst/>
          </a:prstGeom>
        </p:spPr>
      </p:pic>
      <p:sp>
        <p:nvSpPr>
          <p:cNvPr id="9" name="TextBox 8">
            <a:extLst>
              <a:ext uri="{FF2B5EF4-FFF2-40B4-BE49-F238E27FC236}">
                <a16:creationId xmlns:a16="http://schemas.microsoft.com/office/drawing/2014/main" id="{8C7780C1-267B-DC86-55EF-E483ADD6AE2C}"/>
              </a:ext>
            </a:extLst>
          </p:cNvPr>
          <p:cNvSpPr txBox="1"/>
          <p:nvPr/>
        </p:nvSpPr>
        <p:spPr>
          <a:xfrm>
            <a:off x="12420600" y="1104900"/>
            <a:ext cx="1066800" cy="300082"/>
          </a:xfrm>
          <a:prstGeom prst="rect">
            <a:avLst/>
          </a:prstGeom>
          <a:noFill/>
        </p:spPr>
        <p:txBody>
          <a:bodyPr wrap="square" rtlCol="0">
            <a:spAutoFit/>
          </a:bodyPr>
          <a:lstStyle/>
          <a:p>
            <a:r>
              <a:rPr lang="en-US" sz="1350" dirty="0"/>
              <a:t>/Register</a:t>
            </a:r>
          </a:p>
        </p:txBody>
      </p:sp>
      <p:sp>
        <p:nvSpPr>
          <p:cNvPr id="10" name="TextBox 9">
            <a:extLst>
              <a:ext uri="{FF2B5EF4-FFF2-40B4-BE49-F238E27FC236}">
                <a16:creationId xmlns:a16="http://schemas.microsoft.com/office/drawing/2014/main" id="{646E94D8-E1B0-FDF2-739A-95787540AA63}"/>
              </a:ext>
            </a:extLst>
          </p:cNvPr>
          <p:cNvSpPr txBox="1"/>
          <p:nvPr/>
        </p:nvSpPr>
        <p:spPr>
          <a:xfrm>
            <a:off x="13792200" y="2115435"/>
            <a:ext cx="1143000" cy="307777"/>
          </a:xfrm>
          <a:prstGeom prst="rect">
            <a:avLst/>
          </a:prstGeom>
          <a:noFill/>
        </p:spPr>
        <p:txBody>
          <a:bodyPr wrap="square" rtlCol="0">
            <a:spAutoFit/>
          </a:bodyPr>
          <a:lstStyle/>
          <a:p>
            <a:r>
              <a:rPr lang="en-US" sz="1400" dirty="0"/>
              <a:t>Credential</a:t>
            </a:r>
          </a:p>
        </p:txBody>
      </p:sp>
    </p:spTree>
    <p:extLst>
      <p:ext uri="{BB962C8B-B14F-4D97-AF65-F5344CB8AC3E}">
        <p14:creationId xmlns:p14="http://schemas.microsoft.com/office/powerpoint/2010/main" val="1962689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a:extLst>
            <a:ext uri="{FF2B5EF4-FFF2-40B4-BE49-F238E27FC236}">
              <a16:creationId xmlns:a16="http://schemas.microsoft.com/office/drawing/2014/main" id="{D45973AB-C3D4-5474-3C6C-B7823A0283D4}"/>
            </a:ext>
          </a:extLst>
        </p:cNvPr>
        <p:cNvGrpSpPr/>
        <p:nvPr/>
      </p:nvGrpSpPr>
      <p:grpSpPr>
        <a:xfrm>
          <a:off x="0" y="0"/>
          <a:ext cx="0" cy="0"/>
          <a:chOff x="0" y="0"/>
          <a:chExt cx="0" cy="0"/>
        </a:xfrm>
      </p:grpSpPr>
      <p:sp>
        <p:nvSpPr>
          <p:cNvPr id="2" name="AutoShape 12">
            <a:extLst>
              <a:ext uri="{FF2B5EF4-FFF2-40B4-BE49-F238E27FC236}">
                <a16:creationId xmlns:a16="http://schemas.microsoft.com/office/drawing/2014/main" id="{1DDE4A86-BE1C-9E59-11BF-210D7C3C92D3}"/>
              </a:ext>
            </a:extLst>
          </p:cNvPr>
          <p:cNvSpPr/>
          <p:nvPr/>
        </p:nvSpPr>
        <p:spPr>
          <a:xfrm>
            <a:off x="3314700" y="1094000"/>
            <a:ext cx="11658600" cy="0"/>
          </a:xfrm>
          <a:prstGeom prst="line">
            <a:avLst/>
          </a:prstGeom>
          <a:ln w="76200" cap="flat">
            <a:solidFill>
              <a:srgbClr val="FFFFFF"/>
            </a:solidFill>
            <a:prstDash val="solid"/>
            <a:headEnd type="none" w="sm" len="sm"/>
            <a:tailEnd type="none" w="sm" len="sm"/>
          </a:ln>
        </p:spPr>
        <p:txBody>
          <a:bodyPr/>
          <a:lstStyle/>
          <a:p>
            <a:endParaRPr lang="en-US"/>
          </a:p>
        </p:txBody>
      </p:sp>
      <p:sp>
        <p:nvSpPr>
          <p:cNvPr id="4" name="TextBox 3">
            <a:extLst>
              <a:ext uri="{FF2B5EF4-FFF2-40B4-BE49-F238E27FC236}">
                <a16:creationId xmlns:a16="http://schemas.microsoft.com/office/drawing/2014/main" id="{9562A513-E37A-8959-6287-A46FAC9FE4DD}"/>
              </a:ext>
            </a:extLst>
          </p:cNvPr>
          <p:cNvSpPr txBox="1"/>
          <p:nvPr/>
        </p:nvSpPr>
        <p:spPr>
          <a:xfrm>
            <a:off x="0" y="-20994"/>
            <a:ext cx="18288000" cy="1107996"/>
          </a:xfrm>
          <a:prstGeom prst="rect">
            <a:avLst/>
          </a:prstGeom>
          <a:noFill/>
        </p:spPr>
        <p:txBody>
          <a:bodyPr wrap="square" rtlCol="0">
            <a:spAutoFit/>
          </a:bodyPr>
          <a:lstStyle/>
          <a:p>
            <a:pPr algn="ctr"/>
            <a:r>
              <a:rPr lang="en-US" sz="6600" b="1" dirty="0">
                <a:solidFill>
                  <a:schemeClr val="bg1"/>
                </a:solidFill>
                <a:latin typeface="Times New Roman" panose="02020603050405020304" pitchFamily="18" charset="0"/>
                <a:cs typeface="Times New Roman" panose="02020603050405020304" pitchFamily="18" charset="0"/>
              </a:rPr>
              <a:t>USE CASE DIAGRAM</a:t>
            </a:r>
          </a:p>
        </p:txBody>
      </p:sp>
      <p:sp>
        <p:nvSpPr>
          <p:cNvPr id="3" name="Slide Number Placeholder 2">
            <a:extLst>
              <a:ext uri="{FF2B5EF4-FFF2-40B4-BE49-F238E27FC236}">
                <a16:creationId xmlns:a16="http://schemas.microsoft.com/office/drawing/2014/main" id="{A6B444E7-8353-6A90-8A56-6A0ED88089FC}"/>
              </a:ext>
            </a:extLst>
          </p:cNvPr>
          <p:cNvSpPr>
            <a:spLocks noGrp="1"/>
          </p:cNvSpPr>
          <p:nvPr>
            <p:ph type="sldNum" sz="quarter" idx="12"/>
          </p:nvPr>
        </p:nvSpPr>
        <p:spPr/>
        <p:txBody>
          <a:bodyPr/>
          <a:lstStyle/>
          <a:p>
            <a:fld id="{B6F15528-21DE-4FAA-801E-634DDDAF4B2B}" type="slidenum">
              <a:rPr lang="en-US" smtClean="0"/>
              <a:pPr/>
              <a:t>13</a:t>
            </a:fld>
            <a:endParaRPr lang="en-US"/>
          </a:p>
        </p:txBody>
      </p:sp>
      <p:pic>
        <p:nvPicPr>
          <p:cNvPr id="6" name="Picture 5" descr="A diagram of a company&#10;&#10;Description automatically generated">
            <a:extLst>
              <a:ext uri="{FF2B5EF4-FFF2-40B4-BE49-F238E27FC236}">
                <a16:creationId xmlns:a16="http://schemas.microsoft.com/office/drawing/2014/main" id="{E2FBFCF3-1D0A-BED1-7616-8201774386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1295400"/>
            <a:ext cx="16459200" cy="8953500"/>
          </a:xfrm>
          <a:prstGeom prst="rect">
            <a:avLst/>
          </a:prstGeom>
        </p:spPr>
      </p:pic>
    </p:spTree>
    <p:extLst>
      <p:ext uri="{BB962C8B-B14F-4D97-AF65-F5344CB8AC3E}">
        <p14:creationId xmlns:p14="http://schemas.microsoft.com/office/powerpoint/2010/main" val="1383194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a:extLst>
            <a:ext uri="{FF2B5EF4-FFF2-40B4-BE49-F238E27FC236}">
              <a16:creationId xmlns:a16="http://schemas.microsoft.com/office/drawing/2014/main" id="{2EB88272-3331-B939-4A28-D8BB0537A2B1}"/>
            </a:ext>
          </a:extLst>
        </p:cNvPr>
        <p:cNvGrpSpPr/>
        <p:nvPr/>
      </p:nvGrpSpPr>
      <p:grpSpPr>
        <a:xfrm>
          <a:off x="0" y="0"/>
          <a:ext cx="0" cy="0"/>
          <a:chOff x="0" y="0"/>
          <a:chExt cx="0" cy="0"/>
        </a:xfrm>
      </p:grpSpPr>
      <p:sp>
        <p:nvSpPr>
          <p:cNvPr id="2" name="AutoShape 12">
            <a:extLst>
              <a:ext uri="{FF2B5EF4-FFF2-40B4-BE49-F238E27FC236}">
                <a16:creationId xmlns:a16="http://schemas.microsoft.com/office/drawing/2014/main" id="{3D7E1CB1-A5D5-B2A4-D473-20138B379C74}"/>
              </a:ext>
            </a:extLst>
          </p:cNvPr>
          <p:cNvSpPr/>
          <p:nvPr/>
        </p:nvSpPr>
        <p:spPr>
          <a:xfrm>
            <a:off x="990600" y="5676900"/>
            <a:ext cx="4495800" cy="0"/>
          </a:xfrm>
          <a:prstGeom prst="line">
            <a:avLst/>
          </a:prstGeom>
          <a:ln w="76200" cap="flat">
            <a:solidFill>
              <a:srgbClr val="FFFFFF"/>
            </a:solidFill>
            <a:prstDash val="solid"/>
            <a:headEnd type="none" w="sm" len="sm"/>
            <a:tailEnd type="none" w="sm" len="sm"/>
          </a:ln>
        </p:spPr>
        <p:txBody>
          <a:bodyPr/>
          <a:lstStyle/>
          <a:p>
            <a:endParaRPr lang="en-US"/>
          </a:p>
        </p:txBody>
      </p:sp>
      <p:sp>
        <p:nvSpPr>
          <p:cNvPr id="4" name="TextBox 3">
            <a:extLst>
              <a:ext uri="{FF2B5EF4-FFF2-40B4-BE49-F238E27FC236}">
                <a16:creationId xmlns:a16="http://schemas.microsoft.com/office/drawing/2014/main" id="{08E5195E-C22D-AD34-80B2-C494B94CCA58}"/>
              </a:ext>
            </a:extLst>
          </p:cNvPr>
          <p:cNvSpPr txBox="1"/>
          <p:nvPr/>
        </p:nvSpPr>
        <p:spPr>
          <a:xfrm>
            <a:off x="0" y="3640604"/>
            <a:ext cx="6569108" cy="1938992"/>
          </a:xfrm>
          <a:prstGeom prst="rect">
            <a:avLst/>
          </a:prstGeom>
          <a:noFill/>
        </p:spPr>
        <p:txBody>
          <a:bodyPr wrap="square" rtlCol="0">
            <a:spAutoFit/>
          </a:bodyPr>
          <a:lstStyle/>
          <a:p>
            <a:pPr algn="ctr"/>
            <a:r>
              <a:rPr lang="en-US" sz="6000" b="1" dirty="0">
                <a:solidFill>
                  <a:schemeClr val="bg1"/>
                </a:solidFill>
                <a:latin typeface="Times New Roman" panose="02020603050405020304" pitchFamily="18" charset="0"/>
                <a:cs typeface="Times New Roman" panose="02020603050405020304" pitchFamily="18" charset="0"/>
              </a:rPr>
              <a:t>DATA FLOW </a:t>
            </a:r>
          </a:p>
          <a:p>
            <a:pPr algn="ctr"/>
            <a:r>
              <a:rPr lang="en-US" sz="6000" b="1" dirty="0">
                <a:solidFill>
                  <a:schemeClr val="bg1"/>
                </a:solidFill>
                <a:latin typeface="Times New Roman" panose="02020603050405020304" pitchFamily="18" charset="0"/>
                <a:cs typeface="Times New Roman" panose="02020603050405020304" pitchFamily="18" charset="0"/>
              </a:rPr>
              <a:t>DIAGRAM</a:t>
            </a:r>
          </a:p>
        </p:txBody>
      </p:sp>
      <p:sp>
        <p:nvSpPr>
          <p:cNvPr id="3" name="Slide Number Placeholder 2">
            <a:extLst>
              <a:ext uri="{FF2B5EF4-FFF2-40B4-BE49-F238E27FC236}">
                <a16:creationId xmlns:a16="http://schemas.microsoft.com/office/drawing/2014/main" id="{78201490-02FF-9D87-E58D-F0170E9AA24C}"/>
              </a:ext>
            </a:extLst>
          </p:cNvPr>
          <p:cNvSpPr>
            <a:spLocks noGrp="1"/>
          </p:cNvSpPr>
          <p:nvPr>
            <p:ph type="sldNum" sz="quarter" idx="12"/>
          </p:nvPr>
        </p:nvSpPr>
        <p:spPr/>
        <p:txBody>
          <a:bodyPr/>
          <a:lstStyle/>
          <a:p>
            <a:fld id="{B6F15528-21DE-4FAA-801E-634DDDAF4B2B}" type="slidenum">
              <a:rPr lang="en-US" smtClean="0"/>
              <a:pPr/>
              <a:t>14</a:t>
            </a:fld>
            <a:endParaRPr lang="en-US"/>
          </a:p>
        </p:txBody>
      </p:sp>
      <p:pic>
        <p:nvPicPr>
          <p:cNvPr id="6" name="Picture 5" descr="A diagram of a company&#10;&#10;Description automatically generated">
            <a:extLst>
              <a:ext uri="{FF2B5EF4-FFF2-40B4-BE49-F238E27FC236}">
                <a16:creationId xmlns:a16="http://schemas.microsoft.com/office/drawing/2014/main" id="{2B08DCA3-68B5-DBB4-235E-64126443A4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0108" y="0"/>
            <a:ext cx="11337892" cy="10287000"/>
          </a:xfrm>
          <a:prstGeom prst="rect">
            <a:avLst/>
          </a:prstGeom>
        </p:spPr>
      </p:pic>
    </p:spTree>
    <p:extLst>
      <p:ext uri="{BB962C8B-B14F-4D97-AF65-F5344CB8AC3E}">
        <p14:creationId xmlns:p14="http://schemas.microsoft.com/office/powerpoint/2010/main" val="2127890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a:extLst>
            <a:ext uri="{FF2B5EF4-FFF2-40B4-BE49-F238E27FC236}">
              <a16:creationId xmlns:a16="http://schemas.microsoft.com/office/drawing/2014/main" id="{2CC9C0AD-78FD-8BA5-DEB3-A820125760C5}"/>
            </a:ext>
          </a:extLst>
        </p:cNvPr>
        <p:cNvGrpSpPr/>
        <p:nvPr/>
      </p:nvGrpSpPr>
      <p:grpSpPr>
        <a:xfrm>
          <a:off x="0" y="0"/>
          <a:ext cx="0" cy="0"/>
          <a:chOff x="0" y="0"/>
          <a:chExt cx="0" cy="0"/>
        </a:xfrm>
      </p:grpSpPr>
      <p:sp>
        <p:nvSpPr>
          <p:cNvPr id="2" name="AutoShape 12">
            <a:extLst>
              <a:ext uri="{FF2B5EF4-FFF2-40B4-BE49-F238E27FC236}">
                <a16:creationId xmlns:a16="http://schemas.microsoft.com/office/drawing/2014/main" id="{AFA82189-0972-EFFF-2AA5-8BC936ECD59C}"/>
              </a:ext>
            </a:extLst>
          </p:cNvPr>
          <p:cNvSpPr/>
          <p:nvPr/>
        </p:nvSpPr>
        <p:spPr>
          <a:xfrm>
            <a:off x="3429000" y="1329023"/>
            <a:ext cx="10718198" cy="0"/>
          </a:xfrm>
          <a:prstGeom prst="line">
            <a:avLst/>
          </a:prstGeom>
          <a:ln w="76200" cap="flat">
            <a:solidFill>
              <a:srgbClr val="FFFFFF"/>
            </a:solidFill>
            <a:prstDash val="solid"/>
            <a:headEnd type="none" w="sm" len="sm"/>
            <a:tailEnd type="none" w="sm" len="sm"/>
          </a:ln>
        </p:spPr>
        <p:txBody>
          <a:bodyPr/>
          <a:lstStyle/>
          <a:p>
            <a:endParaRPr lang="en-US"/>
          </a:p>
        </p:txBody>
      </p:sp>
      <p:sp>
        <p:nvSpPr>
          <p:cNvPr id="4" name="TextBox 3">
            <a:extLst>
              <a:ext uri="{FF2B5EF4-FFF2-40B4-BE49-F238E27FC236}">
                <a16:creationId xmlns:a16="http://schemas.microsoft.com/office/drawing/2014/main" id="{4DDF07A9-4D8C-E771-124C-79047A33CF8E}"/>
              </a:ext>
            </a:extLst>
          </p:cNvPr>
          <p:cNvSpPr txBox="1"/>
          <p:nvPr/>
        </p:nvSpPr>
        <p:spPr>
          <a:xfrm>
            <a:off x="4724400" y="190997"/>
            <a:ext cx="8077200" cy="1107996"/>
          </a:xfrm>
          <a:prstGeom prst="rect">
            <a:avLst/>
          </a:prstGeom>
          <a:noFill/>
        </p:spPr>
        <p:txBody>
          <a:bodyPr wrap="square" rtlCol="0">
            <a:spAutoFit/>
          </a:bodyPr>
          <a:lstStyle/>
          <a:p>
            <a:r>
              <a:rPr lang="en-US" sz="6600" b="1" dirty="0">
                <a:solidFill>
                  <a:schemeClr val="bg1"/>
                </a:solidFill>
                <a:latin typeface="Times New Roman" panose="02020603050405020304" pitchFamily="18" charset="0"/>
                <a:cs typeface="Times New Roman" panose="02020603050405020304" pitchFamily="18" charset="0"/>
              </a:rPr>
              <a:t>IMPLEMENTATION</a:t>
            </a:r>
          </a:p>
        </p:txBody>
      </p:sp>
      <p:sp>
        <p:nvSpPr>
          <p:cNvPr id="3" name="Slide Number Placeholder 2">
            <a:extLst>
              <a:ext uri="{FF2B5EF4-FFF2-40B4-BE49-F238E27FC236}">
                <a16:creationId xmlns:a16="http://schemas.microsoft.com/office/drawing/2014/main" id="{3AE94738-94F7-D53C-80F1-6322A24B499F}"/>
              </a:ext>
            </a:extLst>
          </p:cNvPr>
          <p:cNvSpPr>
            <a:spLocks noGrp="1"/>
          </p:cNvSpPr>
          <p:nvPr>
            <p:ph type="sldNum" sz="quarter" idx="12"/>
          </p:nvPr>
        </p:nvSpPr>
        <p:spPr/>
        <p:txBody>
          <a:bodyPr/>
          <a:lstStyle/>
          <a:p>
            <a:fld id="{B6F15528-21DE-4FAA-801E-634DDDAF4B2B}" type="slidenum">
              <a:rPr lang="en-US" smtClean="0"/>
              <a:pPr/>
              <a:t>15</a:t>
            </a:fld>
            <a:endParaRPr lang="en-US" dirty="0"/>
          </a:p>
        </p:txBody>
      </p:sp>
    </p:spTree>
    <p:extLst>
      <p:ext uri="{BB962C8B-B14F-4D97-AF65-F5344CB8AC3E}">
        <p14:creationId xmlns:p14="http://schemas.microsoft.com/office/powerpoint/2010/main" val="24514815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3F6A8FA3-2F6D-D1C9-BC95-8881D6D16DD8}"/>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en-US"/>
          </a:p>
        </p:txBody>
      </p:sp>
      <p:grpSp>
        <p:nvGrpSpPr>
          <p:cNvPr id="3" name="Group 3">
            <a:extLst>
              <a:ext uri="{FF2B5EF4-FFF2-40B4-BE49-F238E27FC236}">
                <a16:creationId xmlns:a16="http://schemas.microsoft.com/office/drawing/2014/main" id="{A44A1AC8-FFB3-28D3-9662-1FE08D3CD436}"/>
              </a:ext>
            </a:extLst>
          </p:cNvPr>
          <p:cNvGrpSpPr/>
          <p:nvPr/>
        </p:nvGrpSpPr>
        <p:grpSpPr>
          <a:xfrm>
            <a:off x="-304800" y="3601863"/>
            <a:ext cx="19088152" cy="3903837"/>
            <a:chOff x="0" y="0"/>
            <a:chExt cx="6456980" cy="2783840"/>
          </a:xfrm>
        </p:grpSpPr>
        <p:sp>
          <p:nvSpPr>
            <p:cNvPr id="4" name="Freeform 4">
              <a:extLst>
                <a:ext uri="{FF2B5EF4-FFF2-40B4-BE49-F238E27FC236}">
                  <a16:creationId xmlns:a16="http://schemas.microsoft.com/office/drawing/2014/main" id="{BE1DD5AD-D722-F1B2-FBC9-AE805C2018BA}"/>
                </a:ext>
              </a:extLst>
            </p:cNvPr>
            <p:cNvSpPr/>
            <p:nvPr/>
          </p:nvSpPr>
          <p:spPr>
            <a:xfrm>
              <a:off x="0" y="0"/>
              <a:ext cx="6456980" cy="2783840"/>
            </a:xfrm>
            <a:custGeom>
              <a:avLst/>
              <a:gdLst/>
              <a:ahLst/>
              <a:cxnLst/>
              <a:rect l="l" t="t" r="r" b="b"/>
              <a:pathLst>
                <a:path w="6456980" h="2783840">
                  <a:moveTo>
                    <a:pt x="0" y="0"/>
                  </a:moveTo>
                  <a:lnTo>
                    <a:pt x="6456980" y="0"/>
                  </a:lnTo>
                  <a:lnTo>
                    <a:pt x="6456980" y="2783840"/>
                  </a:lnTo>
                  <a:lnTo>
                    <a:pt x="0" y="2783840"/>
                  </a:lnTo>
                  <a:close/>
                </a:path>
              </a:pathLst>
            </a:custGeom>
            <a:solidFill>
              <a:srgbClr val="000000">
                <a:alpha val="89804"/>
              </a:srgbClr>
            </a:solidFill>
          </p:spPr>
          <p:txBody>
            <a:bodyPr/>
            <a:lstStyle/>
            <a:p>
              <a:endParaRPr lang="en-US"/>
            </a:p>
          </p:txBody>
        </p:sp>
      </p:grpSp>
      <p:sp>
        <p:nvSpPr>
          <p:cNvPr id="5" name="AutoShape 5">
            <a:extLst>
              <a:ext uri="{FF2B5EF4-FFF2-40B4-BE49-F238E27FC236}">
                <a16:creationId xmlns:a16="http://schemas.microsoft.com/office/drawing/2014/main" id="{59DEFD7D-BA2F-6A6C-A4B3-29B63B54EC86}"/>
              </a:ext>
            </a:extLst>
          </p:cNvPr>
          <p:cNvSpPr/>
          <p:nvPr/>
        </p:nvSpPr>
        <p:spPr>
          <a:xfrm>
            <a:off x="-937643" y="6819900"/>
            <a:ext cx="20163287" cy="0"/>
          </a:xfrm>
          <a:prstGeom prst="line">
            <a:avLst/>
          </a:prstGeom>
          <a:ln w="76200" cap="flat">
            <a:solidFill>
              <a:srgbClr val="FFB938"/>
            </a:solidFill>
            <a:prstDash val="solid"/>
            <a:headEnd type="none" w="sm" len="sm"/>
            <a:tailEnd type="none" w="sm" len="sm"/>
          </a:ln>
        </p:spPr>
        <p:txBody>
          <a:bodyPr/>
          <a:lstStyle/>
          <a:p>
            <a:endParaRPr lang="en-US"/>
          </a:p>
        </p:txBody>
      </p:sp>
      <p:grpSp>
        <p:nvGrpSpPr>
          <p:cNvPr id="7" name="Group 10">
            <a:extLst>
              <a:ext uri="{FF2B5EF4-FFF2-40B4-BE49-F238E27FC236}">
                <a16:creationId xmlns:a16="http://schemas.microsoft.com/office/drawing/2014/main" id="{BA247B9C-91BD-A5F4-77DD-9BACF0A620FF}"/>
              </a:ext>
            </a:extLst>
          </p:cNvPr>
          <p:cNvGrpSpPr/>
          <p:nvPr/>
        </p:nvGrpSpPr>
        <p:grpSpPr>
          <a:xfrm>
            <a:off x="121010" y="28270"/>
            <a:ext cx="1322579" cy="1322579"/>
            <a:chOff x="0" y="0"/>
            <a:chExt cx="1913890" cy="1913890"/>
          </a:xfrm>
        </p:grpSpPr>
        <p:sp>
          <p:nvSpPr>
            <p:cNvPr id="8" name="Freeform 11">
              <a:extLst>
                <a:ext uri="{FF2B5EF4-FFF2-40B4-BE49-F238E27FC236}">
                  <a16:creationId xmlns:a16="http://schemas.microsoft.com/office/drawing/2014/main" id="{A71108CC-B9FD-D1B9-A32B-F3BCE6027860}"/>
                </a:ext>
              </a:extLst>
            </p:cNvPr>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FFB938"/>
            </a:solidFill>
          </p:spPr>
          <p:txBody>
            <a:bodyPr/>
            <a:lstStyle/>
            <a:p>
              <a:endParaRPr lang="en-US"/>
            </a:p>
          </p:txBody>
        </p:sp>
      </p:grpSp>
      <p:sp>
        <p:nvSpPr>
          <p:cNvPr id="9" name="Freeform 12">
            <a:extLst>
              <a:ext uri="{FF2B5EF4-FFF2-40B4-BE49-F238E27FC236}">
                <a16:creationId xmlns:a16="http://schemas.microsoft.com/office/drawing/2014/main" id="{8B349A9A-513E-2528-D998-4B5C46FBE907}"/>
              </a:ext>
            </a:extLst>
          </p:cNvPr>
          <p:cNvSpPr/>
          <p:nvPr/>
        </p:nvSpPr>
        <p:spPr>
          <a:xfrm>
            <a:off x="388762" y="229609"/>
            <a:ext cx="665779" cy="919902"/>
          </a:xfrm>
          <a:custGeom>
            <a:avLst/>
            <a:gdLst/>
            <a:ahLst/>
            <a:cxnLst/>
            <a:rect l="l" t="t" r="r" b="b"/>
            <a:pathLst>
              <a:path w="665779" h="919902">
                <a:moveTo>
                  <a:pt x="0" y="0"/>
                </a:moveTo>
                <a:lnTo>
                  <a:pt x="665779" y="0"/>
                </a:lnTo>
                <a:lnTo>
                  <a:pt x="665779" y="919902"/>
                </a:lnTo>
                <a:lnTo>
                  <a:pt x="0" y="91990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Freeform 17">
            <a:extLst>
              <a:ext uri="{FF2B5EF4-FFF2-40B4-BE49-F238E27FC236}">
                <a16:creationId xmlns:a16="http://schemas.microsoft.com/office/drawing/2014/main" id="{6C3D8081-5345-4F9C-0DAF-A170E72C451B}"/>
              </a:ext>
            </a:extLst>
          </p:cNvPr>
          <p:cNvSpPr/>
          <p:nvPr/>
        </p:nvSpPr>
        <p:spPr>
          <a:xfrm>
            <a:off x="10131805" y="4477603"/>
            <a:ext cx="940566" cy="940566"/>
          </a:xfrm>
          <a:custGeom>
            <a:avLst/>
            <a:gdLst/>
            <a:ahLst/>
            <a:cxnLst/>
            <a:rect l="l" t="t" r="r" b="b"/>
            <a:pathLst>
              <a:path w="940566" h="940566">
                <a:moveTo>
                  <a:pt x="0" y="0"/>
                </a:moveTo>
                <a:lnTo>
                  <a:pt x="940566" y="0"/>
                </a:lnTo>
                <a:lnTo>
                  <a:pt x="940566" y="940566"/>
                </a:lnTo>
                <a:lnTo>
                  <a:pt x="0" y="94056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1" name="Freeform 18">
            <a:extLst>
              <a:ext uri="{FF2B5EF4-FFF2-40B4-BE49-F238E27FC236}">
                <a16:creationId xmlns:a16="http://schemas.microsoft.com/office/drawing/2014/main" id="{F8FD454D-C3F7-E66C-1BC0-B6328AE762FF}"/>
              </a:ext>
            </a:extLst>
          </p:cNvPr>
          <p:cNvSpPr/>
          <p:nvPr/>
        </p:nvSpPr>
        <p:spPr>
          <a:xfrm>
            <a:off x="10326972" y="7017645"/>
            <a:ext cx="550231" cy="940566"/>
          </a:xfrm>
          <a:custGeom>
            <a:avLst/>
            <a:gdLst/>
            <a:ahLst/>
            <a:cxnLst/>
            <a:rect l="l" t="t" r="r" b="b"/>
            <a:pathLst>
              <a:path w="550231" h="940566">
                <a:moveTo>
                  <a:pt x="0" y="0"/>
                </a:moveTo>
                <a:lnTo>
                  <a:pt x="550232" y="0"/>
                </a:lnTo>
                <a:lnTo>
                  <a:pt x="550232" y="940566"/>
                </a:lnTo>
                <a:lnTo>
                  <a:pt x="0" y="9405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2" name="Slide Number Placeholder 11">
            <a:extLst>
              <a:ext uri="{FF2B5EF4-FFF2-40B4-BE49-F238E27FC236}">
                <a16:creationId xmlns:a16="http://schemas.microsoft.com/office/drawing/2014/main" id="{B5C629CF-9D2A-8FDA-A619-5354B9F75135}"/>
              </a:ext>
            </a:extLst>
          </p:cNvPr>
          <p:cNvSpPr>
            <a:spLocks noGrp="1"/>
          </p:cNvSpPr>
          <p:nvPr>
            <p:ph type="sldNum" sz="quarter" idx="12"/>
          </p:nvPr>
        </p:nvSpPr>
        <p:spPr/>
        <p:txBody>
          <a:bodyPr/>
          <a:lstStyle/>
          <a:p>
            <a:fld id="{B6F15528-21DE-4FAA-801E-634DDDAF4B2B}" type="slidenum">
              <a:rPr lang="en-US" smtClean="0"/>
              <a:pPr/>
              <a:t>16</a:t>
            </a:fld>
            <a:endParaRPr lang="en-US"/>
          </a:p>
        </p:txBody>
      </p:sp>
      <p:pic>
        <p:nvPicPr>
          <p:cNvPr id="17" name="Picture 16">
            <a:extLst>
              <a:ext uri="{FF2B5EF4-FFF2-40B4-BE49-F238E27FC236}">
                <a16:creationId xmlns:a16="http://schemas.microsoft.com/office/drawing/2014/main" id="{B192D59A-3245-57D6-420E-9D37A9F7C491}"/>
              </a:ext>
            </a:extLst>
          </p:cNvPr>
          <p:cNvPicPr>
            <a:picLocks noChangeAspect="1"/>
          </p:cNvPicPr>
          <p:nvPr/>
        </p:nvPicPr>
        <p:blipFill>
          <a:blip r:embed="rId10"/>
          <a:stretch>
            <a:fillRect/>
          </a:stretch>
        </p:blipFill>
        <p:spPr>
          <a:xfrm>
            <a:off x="4572000" y="4027561"/>
            <a:ext cx="7699915" cy="2560542"/>
          </a:xfrm>
          <a:prstGeom prst="rect">
            <a:avLst/>
          </a:prstGeom>
        </p:spPr>
      </p:pic>
    </p:spTree>
    <p:extLst>
      <p:ext uri="{BB962C8B-B14F-4D97-AF65-F5344CB8AC3E}">
        <p14:creationId xmlns:p14="http://schemas.microsoft.com/office/powerpoint/2010/main" val="1151192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p:cNvGrpSpPr/>
        <p:nvPr/>
      </p:nvGrpSpPr>
      <p:grpSpPr>
        <a:xfrm>
          <a:off x="0" y="0"/>
          <a:ext cx="0" cy="0"/>
          <a:chOff x="0" y="0"/>
          <a:chExt cx="0" cy="0"/>
        </a:xfrm>
      </p:grpSpPr>
      <p:sp>
        <p:nvSpPr>
          <p:cNvPr id="2" name="AutoShape 2"/>
          <p:cNvSpPr/>
          <p:nvPr/>
        </p:nvSpPr>
        <p:spPr>
          <a:xfrm>
            <a:off x="8958240" y="9639300"/>
            <a:ext cx="8217020" cy="0"/>
          </a:xfrm>
          <a:prstGeom prst="line">
            <a:avLst/>
          </a:prstGeom>
          <a:ln w="76200" cap="flat">
            <a:solidFill>
              <a:srgbClr val="FFFFFF"/>
            </a:solidFill>
            <a:prstDash val="solid"/>
            <a:headEnd type="none" w="sm" len="sm"/>
            <a:tailEnd type="none" w="sm" len="sm"/>
          </a:ln>
        </p:spPr>
        <p:txBody>
          <a:bodyPr/>
          <a:lstStyle/>
          <a:p>
            <a:endParaRPr lang="en-US"/>
          </a:p>
        </p:txBody>
      </p:sp>
      <p:grpSp>
        <p:nvGrpSpPr>
          <p:cNvPr id="3" name="Group 3"/>
          <p:cNvGrpSpPr/>
          <p:nvPr/>
        </p:nvGrpSpPr>
        <p:grpSpPr>
          <a:xfrm>
            <a:off x="17679087" y="-256287"/>
            <a:ext cx="896109" cy="7119691"/>
            <a:chOff x="0" y="0"/>
            <a:chExt cx="303128" cy="2408389"/>
          </a:xfrm>
        </p:grpSpPr>
        <p:sp>
          <p:nvSpPr>
            <p:cNvPr id="4" name="Freeform 4"/>
            <p:cNvSpPr/>
            <p:nvPr/>
          </p:nvSpPr>
          <p:spPr>
            <a:xfrm>
              <a:off x="0" y="0"/>
              <a:ext cx="303128" cy="2408389"/>
            </a:xfrm>
            <a:custGeom>
              <a:avLst/>
              <a:gdLst/>
              <a:ahLst/>
              <a:cxnLst/>
              <a:rect l="l" t="t" r="r" b="b"/>
              <a:pathLst>
                <a:path w="303128" h="2408389">
                  <a:moveTo>
                    <a:pt x="0" y="0"/>
                  </a:moveTo>
                  <a:lnTo>
                    <a:pt x="303128" y="0"/>
                  </a:lnTo>
                  <a:lnTo>
                    <a:pt x="303128" y="2408389"/>
                  </a:lnTo>
                  <a:lnTo>
                    <a:pt x="0" y="2408389"/>
                  </a:lnTo>
                  <a:close/>
                </a:path>
              </a:pathLst>
            </a:custGeom>
            <a:solidFill>
              <a:srgbClr val="000000"/>
            </a:solidFill>
          </p:spPr>
          <p:txBody>
            <a:bodyPr/>
            <a:lstStyle/>
            <a:p>
              <a:endParaRPr lang="en-US"/>
            </a:p>
          </p:txBody>
        </p:sp>
      </p:grpSp>
      <p:grpSp>
        <p:nvGrpSpPr>
          <p:cNvPr id="9" name="Group 9"/>
          <p:cNvGrpSpPr/>
          <p:nvPr/>
        </p:nvGrpSpPr>
        <p:grpSpPr>
          <a:xfrm>
            <a:off x="1028700" y="1400093"/>
            <a:ext cx="775267" cy="772297"/>
            <a:chOff x="0" y="0"/>
            <a:chExt cx="1033689" cy="1029730"/>
          </a:xfrm>
        </p:grpSpPr>
        <p:grpSp>
          <p:nvGrpSpPr>
            <p:cNvPr id="10" name="Group 10"/>
            <p:cNvGrpSpPr/>
            <p:nvPr/>
          </p:nvGrpSpPr>
          <p:grpSpPr>
            <a:xfrm>
              <a:off x="0" y="223655"/>
              <a:ext cx="814259" cy="806075"/>
              <a:chOff x="0" y="0"/>
              <a:chExt cx="561930" cy="556282"/>
            </a:xfrm>
          </p:grpSpPr>
          <p:sp>
            <p:nvSpPr>
              <p:cNvPr id="11" name="Freeform 11"/>
              <p:cNvSpPr/>
              <p:nvPr/>
            </p:nvSpPr>
            <p:spPr>
              <a:xfrm>
                <a:off x="0" y="0"/>
                <a:ext cx="561930" cy="556282"/>
              </a:xfrm>
              <a:custGeom>
                <a:avLst/>
                <a:gdLst/>
                <a:ahLst/>
                <a:cxnLst/>
                <a:rect l="l" t="t" r="r" b="b"/>
                <a:pathLst>
                  <a:path w="561930" h="556282">
                    <a:moveTo>
                      <a:pt x="0" y="0"/>
                    </a:moveTo>
                    <a:lnTo>
                      <a:pt x="0" y="556282"/>
                    </a:lnTo>
                    <a:lnTo>
                      <a:pt x="561930" y="556282"/>
                    </a:lnTo>
                    <a:lnTo>
                      <a:pt x="561930" y="0"/>
                    </a:lnTo>
                    <a:lnTo>
                      <a:pt x="0" y="0"/>
                    </a:lnTo>
                    <a:close/>
                    <a:moveTo>
                      <a:pt x="500970" y="495322"/>
                    </a:moveTo>
                    <a:lnTo>
                      <a:pt x="59690" y="495322"/>
                    </a:lnTo>
                    <a:lnTo>
                      <a:pt x="59690" y="59690"/>
                    </a:lnTo>
                    <a:lnTo>
                      <a:pt x="500970" y="59690"/>
                    </a:lnTo>
                    <a:lnTo>
                      <a:pt x="500970" y="495322"/>
                    </a:lnTo>
                    <a:close/>
                  </a:path>
                </a:pathLst>
              </a:custGeom>
              <a:solidFill>
                <a:srgbClr val="FFFFFF"/>
              </a:solidFill>
            </p:spPr>
            <p:txBody>
              <a:bodyPr/>
              <a:lstStyle/>
              <a:p>
                <a:endParaRPr lang="en-US"/>
              </a:p>
            </p:txBody>
          </p:sp>
        </p:grpSp>
        <p:grpSp>
          <p:nvGrpSpPr>
            <p:cNvPr id="12" name="Group 12"/>
            <p:cNvGrpSpPr/>
            <p:nvPr/>
          </p:nvGrpSpPr>
          <p:grpSpPr>
            <a:xfrm>
              <a:off x="219431" y="0"/>
              <a:ext cx="814259" cy="806075"/>
              <a:chOff x="0" y="0"/>
              <a:chExt cx="561930" cy="556282"/>
            </a:xfrm>
          </p:grpSpPr>
          <p:sp>
            <p:nvSpPr>
              <p:cNvPr id="13" name="Freeform 13"/>
              <p:cNvSpPr/>
              <p:nvPr/>
            </p:nvSpPr>
            <p:spPr>
              <a:xfrm>
                <a:off x="0" y="0"/>
                <a:ext cx="561930" cy="556282"/>
              </a:xfrm>
              <a:custGeom>
                <a:avLst/>
                <a:gdLst/>
                <a:ahLst/>
                <a:cxnLst/>
                <a:rect l="l" t="t" r="r" b="b"/>
                <a:pathLst>
                  <a:path w="561930" h="556282">
                    <a:moveTo>
                      <a:pt x="0" y="0"/>
                    </a:moveTo>
                    <a:lnTo>
                      <a:pt x="0" y="556282"/>
                    </a:lnTo>
                    <a:lnTo>
                      <a:pt x="561930" y="556282"/>
                    </a:lnTo>
                    <a:lnTo>
                      <a:pt x="561930" y="0"/>
                    </a:lnTo>
                    <a:lnTo>
                      <a:pt x="0" y="0"/>
                    </a:lnTo>
                    <a:close/>
                    <a:moveTo>
                      <a:pt x="500970" y="495322"/>
                    </a:moveTo>
                    <a:lnTo>
                      <a:pt x="59690" y="495322"/>
                    </a:lnTo>
                    <a:lnTo>
                      <a:pt x="59690" y="59690"/>
                    </a:lnTo>
                    <a:lnTo>
                      <a:pt x="500970" y="59690"/>
                    </a:lnTo>
                    <a:lnTo>
                      <a:pt x="500970" y="495322"/>
                    </a:lnTo>
                    <a:close/>
                  </a:path>
                </a:pathLst>
              </a:custGeom>
              <a:solidFill>
                <a:srgbClr val="FFFFFF"/>
              </a:solidFill>
            </p:spPr>
            <p:txBody>
              <a:bodyPr/>
              <a:lstStyle/>
              <a:p>
                <a:endParaRPr lang="en-US"/>
              </a:p>
            </p:txBody>
          </p:sp>
        </p:grpSp>
      </p:grpSp>
      <p:sp>
        <p:nvSpPr>
          <p:cNvPr id="14" name="Google Shape;1071;p26">
            <a:extLst>
              <a:ext uri="{FF2B5EF4-FFF2-40B4-BE49-F238E27FC236}">
                <a16:creationId xmlns:a16="http://schemas.microsoft.com/office/drawing/2014/main" id="{FB069FDD-43C2-3F44-8194-EB55EE7B6700}"/>
              </a:ext>
            </a:extLst>
          </p:cNvPr>
          <p:cNvSpPr txBox="1">
            <a:spLocks/>
          </p:cNvSpPr>
          <p:nvPr/>
        </p:nvSpPr>
        <p:spPr>
          <a:xfrm>
            <a:off x="5387752" y="256699"/>
            <a:ext cx="7710900" cy="572700"/>
          </a:xfrm>
          <a:prstGeom prst="rect">
            <a:avLst/>
          </a:prstGeom>
        </p:spPr>
        <p:txBody>
          <a:bodyPr spcFirstLastPara="1" wrap="square" lIns="91425" tIns="91425" rIns="91425" bIns="91425" anchor="t"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spcBef>
                <a:spcPts val="0"/>
              </a:spcBef>
            </a:pPr>
            <a:r>
              <a:rPr lang="en-US" dirty="0">
                <a:latin typeface="Algerian" panose="04020705040A02060702" pitchFamily="82" charset="0"/>
              </a:rPr>
              <a:t>Table of contents</a:t>
            </a:r>
          </a:p>
        </p:txBody>
      </p:sp>
      <p:sp>
        <p:nvSpPr>
          <p:cNvPr id="15" name="Google Shape;1072;p26">
            <a:extLst>
              <a:ext uri="{FF2B5EF4-FFF2-40B4-BE49-F238E27FC236}">
                <a16:creationId xmlns:a16="http://schemas.microsoft.com/office/drawing/2014/main" id="{9802DE48-82DE-391B-8BEA-D73CD55C5E9F}"/>
              </a:ext>
            </a:extLst>
          </p:cNvPr>
          <p:cNvSpPr txBox="1">
            <a:spLocks/>
          </p:cNvSpPr>
          <p:nvPr/>
        </p:nvSpPr>
        <p:spPr>
          <a:xfrm>
            <a:off x="3048000" y="1965702"/>
            <a:ext cx="761700" cy="447600"/>
          </a:xfrm>
          <a:prstGeom prst="rect">
            <a:avLst/>
          </a:prstGeom>
        </p:spPr>
        <p:txBody>
          <a:bodyPr spcFirstLastPara="1" wrap="square" lIns="91425" tIns="91425" rIns="91425" bIns="91425" anchor="b"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spcBef>
                <a:spcPts val="0"/>
              </a:spcBef>
            </a:pPr>
            <a:endParaRPr lang="en" dirty="0"/>
          </a:p>
        </p:txBody>
      </p:sp>
      <p:sp>
        <p:nvSpPr>
          <p:cNvPr id="16" name="Google Shape;1073;p26">
            <a:extLst>
              <a:ext uri="{FF2B5EF4-FFF2-40B4-BE49-F238E27FC236}">
                <a16:creationId xmlns:a16="http://schemas.microsoft.com/office/drawing/2014/main" id="{44183594-5F64-1B99-FCC8-666E8A66B0A0}"/>
              </a:ext>
            </a:extLst>
          </p:cNvPr>
          <p:cNvSpPr txBox="1">
            <a:spLocks/>
          </p:cNvSpPr>
          <p:nvPr/>
        </p:nvSpPr>
        <p:spPr>
          <a:xfrm>
            <a:off x="2794023" y="5793333"/>
            <a:ext cx="761700" cy="49945"/>
          </a:xfrm>
          <a:prstGeom prst="rect">
            <a:avLst/>
          </a:prstGeom>
        </p:spPr>
        <p:txBody>
          <a:bodyPr spcFirstLastPara="1" wrap="square" lIns="91425" tIns="91425" rIns="91425" bIns="91425" anchor="b"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spcBef>
                <a:spcPts val="0"/>
              </a:spcBef>
            </a:pPr>
            <a:endParaRPr lang="en" dirty="0"/>
          </a:p>
        </p:txBody>
      </p:sp>
      <p:sp>
        <p:nvSpPr>
          <p:cNvPr id="19" name="Google Shape;1076;p26">
            <a:extLst>
              <a:ext uri="{FF2B5EF4-FFF2-40B4-BE49-F238E27FC236}">
                <a16:creationId xmlns:a16="http://schemas.microsoft.com/office/drawing/2014/main" id="{C2C9F86F-38FD-9B17-DE40-8FDFBD174E9A}"/>
              </a:ext>
            </a:extLst>
          </p:cNvPr>
          <p:cNvSpPr txBox="1">
            <a:spLocks/>
          </p:cNvSpPr>
          <p:nvPr/>
        </p:nvSpPr>
        <p:spPr>
          <a:xfrm>
            <a:off x="7270804" y="3495500"/>
            <a:ext cx="761700" cy="447600"/>
          </a:xfrm>
          <a:prstGeom prst="rect">
            <a:avLst/>
          </a:prstGeom>
        </p:spPr>
        <p:txBody>
          <a:bodyPr spcFirstLastPara="1" wrap="square" lIns="91425" tIns="91425" rIns="91425" bIns="91425" anchor="b"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spcBef>
                <a:spcPts val="0"/>
              </a:spcBef>
            </a:pPr>
            <a:endParaRPr lang="en" dirty="0"/>
          </a:p>
        </p:txBody>
      </p:sp>
      <p:sp>
        <p:nvSpPr>
          <p:cNvPr id="21" name="Google Shape;1078;p26">
            <a:extLst>
              <a:ext uri="{FF2B5EF4-FFF2-40B4-BE49-F238E27FC236}">
                <a16:creationId xmlns:a16="http://schemas.microsoft.com/office/drawing/2014/main" id="{2F3E1FAC-EA35-08B8-0D1A-49E3525C7F04}"/>
              </a:ext>
            </a:extLst>
          </p:cNvPr>
          <p:cNvSpPr txBox="1">
            <a:spLocks/>
          </p:cNvSpPr>
          <p:nvPr/>
        </p:nvSpPr>
        <p:spPr>
          <a:xfrm>
            <a:off x="1860851" y="1354239"/>
            <a:ext cx="5911076" cy="820698"/>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r>
              <a:rPr lang="en-US" dirty="0"/>
              <a:t>Team Contents</a:t>
            </a:r>
          </a:p>
        </p:txBody>
      </p:sp>
      <p:sp>
        <p:nvSpPr>
          <p:cNvPr id="22" name="Google Shape;1079;p26">
            <a:extLst>
              <a:ext uri="{FF2B5EF4-FFF2-40B4-BE49-F238E27FC236}">
                <a16:creationId xmlns:a16="http://schemas.microsoft.com/office/drawing/2014/main" id="{0F976800-6966-ECD5-01F9-13E6A4D797CD}"/>
              </a:ext>
            </a:extLst>
          </p:cNvPr>
          <p:cNvSpPr txBox="1">
            <a:spLocks/>
          </p:cNvSpPr>
          <p:nvPr/>
        </p:nvSpPr>
        <p:spPr>
          <a:xfrm>
            <a:off x="5320541" y="4066072"/>
            <a:ext cx="1593900" cy="7350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endParaRPr lang="en-US" dirty="0"/>
          </a:p>
        </p:txBody>
      </p:sp>
      <p:sp>
        <p:nvSpPr>
          <p:cNvPr id="23" name="Google Shape;1080;p26">
            <a:extLst>
              <a:ext uri="{FF2B5EF4-FFF2-40B4-BE49-F238E27FC236}">
                <a16:creationId xmlns:a16="http://schemas.microsoft.com/office/drawing/2014/main" id="{0222CD14-4DFE-DDEB-482D-692DDA2C3A01}"/>
              </a:ext>
            </a:extLst>
          </p:cNvPr>
          <p:cNvSpPr txBox="1">
            <a:spLocks/>
          </p:cNvSpPr>
          <p:nvPr/>
        </p:nvSpPr>
        <p:spPr>
          <a:xfrm>
            <a:off x="6976360" y="3889742"/>
            <a:ext cx="1593900" cy="7350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endParaRPr lang="en-US" dirty="0"/>
          </a:p>
        </p:txBody>
      </p:sp>
      <p:sp>
        <p:nvSpPr>
          <p:cNvPr id="24" name="Google Shape;1081;p26">
            <a:extLst>
              <a:ext uri="{FF2B5EF4-FFF2-40B4-BE49-F238E27FC236}">
                <a16:creationId xmlns:a16="http://schemas.microsoft.com/office/drawing/2014/main" id="{971C3CB9-33FD-46FD-39E4-3B4EAECE94CB}"/>
              </a:ext>
            </a:extLst>
          </p:cNvPr>
          <p:cNvSpPr txBox="1">
            <a:spLocks/>
          </p:cNvSpPr>
          <p:nvPr/>
        </p:nvSpPr>
        <p:spPr>
          <a:xfrm>
            <a:off x="2645689" y="5848212"/>
            <a:ext cx="1593900" cy="7350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endParaRPr lang="en-US" dirty="0"/>
          </a:p>
        </p:txBody>
      </p:sp>
      <p:sp>
        <p:nvSpPr>
          <p:cNvPr id="25" name="Google Shape;1082;p26">
            <a:extLst>
              <a:ext uri="{FF2B5EF4-FFF2-40B4-BE49-F238E27FC236}">
                <a16:creationId xmlns:a16="http://schemas.microsoft.com/office/drawing/2014/main" id="{52B4977C-4C0D-459B-BDFB-0E2D4C4F513A}"/>
              </a:ext>
            </a:extLst>
          </p:cNvPr>
          <p:cNvSpPr txBox="1">
            <a:spLocks/>
          </p:cNvSpPr>
          <p:nvPr/>
        </p:nvSpPr>
        <p:spPr>
          <a:xfrm>
            <a:off x="5140818" y="5589608"/>
            <a:ext cx="1593900" cy="7350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endParaRPr lang="en-US" dirty="0"/>
          </a:p>
        </p:txBody>
      </p:sp>
      <p:sp>
        <p:nvSpPr>
          <p:cNvPr id="26" name="Google Shape;1083;p26">
            <a:extLst>
              <a:ext uri="{FF2B5EF4-FFF2-40B4-BE49-F238E27FC236}">
                <a16:creationId xmlns:a16="http://schemas.microsoft.com/office/drawing/2014/main" id="{0CDF9675-9B47-4451-0D36-711EC75915BC}"/>
              </a:ext>
            </a:extLst>
          </p:cNvPr>
          <p:cNvSpPr txBox="1">
            <a:spLocks/>
          </p:cNvSpPr>
          <p:nvPr/>
        </p:nvSpPr>
        <p:spPr>
          <a:xfrm>
            <a:off x="7088442" y="5480712"/>
            <a:ext cx="1593900" cy="7350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endParaRPr lang="en-US" dirty="0"/>
          </a:p>
        </p:txBody>
      </p:sp>
      <p:grpSp>
        <p:nvGrpSpPr>
          <p:cNvPr id="27" name="Google Shape;1084;p26">
            <a:extLst>
              <a:ext uri="{FF2B5EF4-FFF2-40B4-BE49-F238E27FC236}">
                <a16:creationId xmlns:a16="http://schemas.microsoft.com/office/drawing/2014/main" id="{D3DD25A4-1DA1-1CDF-21F6-E6D806D85D0A}"/>
              </a:ext>
            </a:extLst>
          </p:cNvPr>
          <p:cNvGrpSpPr/>
          <p:nvPr/>
        </p:nvGrpSpPr>
        <p:grpSpPr>
          <a:xfrm>
            <a:off x="15189045" y="2728785"/>
            <a:ext cx="1986215" cy="3269968"/>
            <a:chOff x="6934075" y="1778325"/>
            <a:chExt cx="689275" cy="1134775"/>
          </a:xfrm>
        </p:grpSpPr>
        <p:sp>
          <p:nvSpPr>
            <p:cNvPr id="28" name="Google Shape;1085;p26">
              <a:extLst>
                <a:ext uri="{FF2B5EF4-FFF2-40B4-BE49-F238E27FC236}">
                  <a16:creationId xmlns:a16="http://schemas.microsoft.com/office/drawing/2014/main" id="{0EB57C24-13E6-84FC-7EFB-59D9B6FA1915}"/>
                </a:ext>
              </a:extLst>
            </p:cNvPr>
            <p:cNvSpPr/>
            <p:nvPr/>
          </p:nvSpPr>
          <p:spPr>
            <a:xfrm>
              <a:off x="7486500" y="2665625"/>
              <a:ext cx="136850" cy="66125"/>
            </a:xfrm>
            <a:custGeom>
              <a:avLst/>
              <a:gdLst/>
              <a:ahLst/>
              <a:cxnLst/>
              <a:rect l="l" t="t" r="r" b="b"/>
              <a:pathLst>
                <a:path w="5474" h="2645" extrusionOk="0">
                  <a:moveTo>
                    <a:pt x="5418" y="1"/>
                  </a:moveTo>
                  <a:cubicBezTo>
                    <a:pt x="5390" y="1"/>
                    <a:pt x="5363" y="28"/>
                    <a:pt x="5363" y="56"/>
                  </a:cubicBezTo>
                  <a:lnTo>
                    <a:pt x="5363" y="520"/>
                  </a:lnTo>
                  <a:cubicBezTo>
                    <a:pt x="5363" y="557"/>
                    <a:pt x="5390" y="576"/>
                    <a:pt x="5418" y="576"/>
                  </a:cubicBezTo>
                  <a:cubicBezTo>
                    <a:pt x="5446" y="576"/>
                    <a:pt x="5474" y="557"/>
                    <a:pt x="5474" y="520"/>
                  </a:cubicBezTo>
                  <a:lnTo>
                    <a:pt x="5474" y="56"/>
                  </a:lnTo>
                  <a:cubicBezTo>
                    <a:pt x="5474" y="28"/>
                    <a:pt x="5455" y="1"/>
                    <a:pt x="5418" y="1"/>
                  </a:cubicBezTo>
                  <a:close/>
                  <a:moveTo>
                    <a:pt x="5418" y="928"/>
                  </a:moveTo>
                  <a:cubicBezTo>
                    <a:pt x="5390" y="928"/>
                    <a:pt x="5363" y="956"/>
                    <a:pt x="5363" y="984"/>
                  </a:cubicBezTo>
                  <a:lnTo>
                    <a:pt x="5363" y="1448"/>
                  </a:lnTo>
                  <a:cubicBezTo>
                    <a:pt x="5363" y="1485"/>
                    <a:pt x="5390" y="1503"/>
                    <a:pt x="5418" y="1503"/>
                  </a:cubicBezTo>
                  <a:cubicBezTo>
                    <a:pt x="5446" y="1503"/>
                    <a:pt x="5474" y="1485"/>
                    <a:pt x="5474" y="1448"/>
                  </a:cubicBezTo>
                  <a:lnTo>
                    <a:pt x="5474" y="984"/>
                  </a:lnTo>
                  <a:cubicBezTo>
                    <a:pt x="5474" y="956"/>
                    <a:pt x="5455" y="928"/>
                    <a:pt x="5418" y="928"/>
                  </a:cubicBezTo>
                  <a:close/>
                  <a:moveTo>
                    <a:pt x="5418" y="1856"/>
                  </a:moveTo>
                  <a:cubicBezTo>
                    <a:pt x="5390" y="1856"/>
                    <a:pt x="5363" y="1884"/>
                    <a:pt x="5363" y="1912"/>
                  </a:cubicBezTo>
                  <a:lnTo>
                    <a:pt x="5363" y="2375"/>
                  </a:lnTo>
                  <a:cubicBezTo>
                    <a:pt x="5363" y="2413"/>
                    <a:pt x="5390" y="2431"/>
                    <a:pt x="5418" y="2431"/>
                  </a:cubicBezTo>
                  <a:cubicBezTo>
                    <a:pt x="5446" y="2431"/>
                    <a:pt x="5474" y="2413"/>
                    <a:pt x="5474" y="2375"/>
                  </a:cubicBezTo>
                  <a:lnTo>
                    <a:pt x="5474" y="1912"/>
                  </a:lnTo>
                  <a:cubicBezTo>
                    <a:pt x="5474" y="1884"/>
                    <a:pt x="5455" y="1856"/>
                    <a:pt x="5418" y="1856"/>
                  </a:cubicBezTo>
                  <a:close/>
                  <a:moveTo>
                    <a:pt x="56" y="2524"/>
                  </a:moveTo>
                  <a:cubicBezTo>
                    <a:pt x="28" y="2524"/>
                    <a:pt x="1" y="2552"/>
                    <a:pt x="1" y="2589"/>
                  </a:cubicBezTo>
                  <a:cubicBezTo>
                    <a:pt x="1" y="2617"/>
                    <a:pt x="28" y="2644"/>
                    <a:pt x="56" y="2644"/>
                  </a:cubicBezTo>
                  <a:lnTo>
                    <a:pt x="520" y="2644"/>
                  </a:lnTo>
                  <a:cubicBezTo>
                    <a:pt x="557" y="2644"/>
                    <a:pt x="585" y="2617"/>
                    <a:pt x="585" y="2589"/>
                  </a:cubicBezTo>
                  <a:cubicBezTo>
                    <a:pt x="585" y="2552"/>
                    <a:pt x="557" y="2524"/>
                    <a:pt x="520" y="2524"/>
                  </a:cubicBezTo>
                  <a:close/>
                  <a:moveTo>
                    <a:pt x="984" y="2524"/>
                  </a:moveTo>
                  <a:cubicBezTo>
                    <a:pt x="956" y="2524"/>
                    <a:pt x="928" y="2552"/>
                    <a:pt x="928" y="2589"/>
                  </a:cubicBezTo>
                  <a:cubicBezTo>
                    <a:pt x="928" y="2617"/>
                    <a:pt x="956" y="2644"/>
                    <a:pt x="984" y="2644"/>
                  </a:cubicBezTo>
                  <a:lnTo>
                    <a:pt x="1448" y="2644"/>
                  </a:lnTo>
                  <a:cubicBezTo>
                    <a:pt x="1485" y="2644"/>
                    <a:pt x="1513" y="2617"/>
                    <a:pt x="1513" y="2589"/>
                  </a:cubicBezTo>
                  <a:cubicBezTo>
                    <a:pt x="1513" y="2552"/>
                    <a:pt x="1485" y="2524"/>
                    <a:pt x="1448" y="2524"/>
                  </a:cubicBezTo>
                  <a:close/>
                  <a:moveTo>
                    <a:pt x="1912" y="2524"/>
                  </a:moveTo>
                  <a:cubicBezTo>
                    <a:pt x="1884" y="2524"/>
                    <a:pt x="1856" y="2552"/>
                    <a:pt x="1856" y="2589"/>
                  </a:cubicBezTo>
                  <a:cubicBezTo>
                    <a:pt x="1856" y="2617"/>
                    <a:pt x="1884" y="2644"/>
                    <a:pt x="1912" y="2644"/>
                  </a:cubicBezTo>
                  <a:lnTo>
                    <a:pt x="2375" y="2644"/>
                  </a:lnTo>
                  <a:cubicBezTo>
                    <a:pt x="2413" y="2644"/>
                    <a:pt x="2440" y="2617"/>
                    <a:pt x="2440" y="2589"/>
                  </a:cubicBezTo>
                  <a:cubicBezTo>
                    <a:pt x="2440" y="2552"/>
                    <a:pt x="2413" y="2524"/>
                    <a:pt x="2375" y="2524"/>
                  </a:cubicBezTo>
                  <a:close/>
                  <a:moveTo>
                    <a:pt x="2839" y="2524"/>
                  </a:moveTo>
                  <a:cubicBezTo>
                    <a:pt x="2812" y="2524"/>
                    <a:pt x="2784" y="2552"/>
                    <a:pt x="2784" y="2589"/>
                  </a:cubicBezTo>
                  <a:cubicBezTo>
                    <a:pt x="2784" y="2617"/>
                    <a:pt x="2812" y="2644"/>
                    <a:pt x="2839" y="2644"/>
                  </a:cubicBezTo>
                  <a:lnTo>
                    <a:pt x="3303" y="2644"/>
                  </a:lnTo>
                  <a:cubicBezTo>
                    <a:pt x="3340" y="2644"/>
                    <a:pt x="3368" y="2617"/>
                    <a:pt x="3368" y="2589"/>
                  </a:cubicBezTo>
                  <a:cubicBezTo>
                    <a:pt x="3368" y="2552"/>
                    <a:pt x="3340" y="2524"/>
                    <a:pt x="3303" y="2524"/>
                  </a:cubicBezTo>
                  <a:close/>
                  <a:moveTo>
                    <a:pt x="3767" y="2524"/>
                  </a:moveTo>
                  <a:cubicBezTo>
                    <a:pt x="3739" y="2524"/>
                    <a:pt x="3711" y="2552"/>
                    <a:pt x="3711" y="2589"/>
                  </a:cubicBezTo>
                  <a:cubicBezTo>
                    <a:pt x="3711" y="2617"/>
                    <a:pt x="3739" y="2644"/>
                    <a:pt x="3767" y="2644"/>
                  </a:cubicBezTo>
                  <a:lnTo>
                    <a:pt x="4231" y="2644"/>
                  </a:lnTo>
                  <a:cubicBezTo>
                    <a:pt x="4268" y="2644"/>
                    <a:pt x="4296" y="2617"/>
                    <a:pt x="4296" y="2589"/>
                  </a:cubicBezTo>
                  <a:cubicBezTo>
                    <a:pt x="4296" y="2552"/>
                    <a:pt x="4268" y="2524"/>
                    <a:pt x="4231" y="2524"/>
                  </a:cubicBezTo>
                  <a:close/>
                  <a:moveTo>
                    <a:pt x="4695" y="2524"/>
                  </a:moveTo>
                  <a:cubicBezTo>
                    <a:pt x="4667" y="2524"/>
                    <a:pt x="4639" y="2552"/>
                    <a:pt x="4639" y="2589"/>
                  </a:cubicBezTo>
                  <a:cubicBezTo>
                    <a:pt x="4639" y="2617"/>
                    <a:pt x="4667" y="2644"/>
                    <a:pt x="4695" y="2644"/>
                  </a:cubicBezTo>
                  <a:lnTo>
                    <a:pt x="5159" y="2644"/>
                  </a:lnTo>
                  <a:cubicBezTo>
                    <a:pt x="5196" y="2644"/>
                    <a:pt x="5223" y="2617"/>
                    <a:pt x="5223" y="2589"/>
                  </a:cubicBezTo>
                  <a:cubicBezTo>
                    <a:pt x="5223" y="2552"/>
                    <a:pt x="5196" y="2524"/>
                    <a:pt x="5159" y="25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86;p26">
              <a:extLst>
                <a:ext uri="{FF2B5EF4-FFF2-40B4-BE49-F238E27FC236}">
                  <a16:creationId xmlns:a16="http://schemas.microsoft.com/office/drawing/2014/main" id="{4794E1EC-DAE9-048F-83ED-B4FA58127EC6}"/>
                </a:ext>
              </a:extLst>
            </p:cNvPr>
            <p:cNvSpPr/>
            <p:nvPr/>
          </p:nvSpPr>
          <p:spPr>
            <a:xfrm>
              <a:off x="7313500" y="2548975"/>
              <a:ext cx="85375" cy="41525"/>
            </a:xfrm>
            <a:custGeom>
              <a:avLst/>
              <a:gdLst/>
              <a:ahLst/>
              <a:cxnLst/>
              <a:rect l="l" t="t" r="r" b="b"/>
              <a:pathLst>
                <a:path w="3415" h="1661" extrusionOk="0">
                  <a:moveTo>
                    <a:pt x="3358" y="0"/>
                  </a:moveTo>
                  <a:cubicBezTo>
                    <a:pt x="3321" y="0"/>
                    <a:pt x="3293" y="28"/>
                    <a:pt x="3293" y="65"/>
                  </a:cubicBezTo>
                  <a:lnTo>
                    <a:pt x="3293" y="260"/>
                  </a:lnTo>
                  <a:cubicBezTo>
                    <a:pt x="3293" y="297"/>
                    <a:pt x="3321" y="316"/>
                    <a:pt x="3358" y="316"/>
                  </a:cubicBezTo>
                  <a:cubicBezTo>
                    <a:pt x="3386" y="316"/>
                    <a:pt x="3414" y="297"/>
                    <a:pt x="3414" y="260"/>
                  </a:cubicBezTo>
                  <a:lnTo>
                    <a:pt x="3414" y="65"/>
                  </a:lnTo>
                  <a:cubicBezTo>
                    <a:pt x="3414" y="28"/>
                    <a:pt x="3386" y="0"/>
                    <a:pt x="3358" y="0"/>
                  </a:cubicBezTo>
                  <a:close/>
                  <a:moveTo>
                    <a:pt x="56" y="613"/>
                  </a:moveTo>
                  <a:cubicBezTo>
                    <a:pt x="28" y="613"/>
                    <a:pt x="0" y="641"/>
                    <a:pt x="0" y="668"/>
                  </a:cubicBezTo>
                  <a:lnTo>
                    <a:pt x="0" y="678"/>
                  </a:lnTo>
                  <a:cubicBezTo>
                    <a:pt x="0" y="706"/>
                    <a:pt x="28" y="733"/>
                    <a:pt x="56" y="733"/>
                  </a:cubicBezTo>
                  <a:lnTo>
                    <a:pt x="520" y="733"/>
                  </a:lnTo>
                  <a:cubicBezTo>
                    <a:pt x="548" y="733"/>
                    <a:pt x="575" y="706"/>
                    <a:pt x="575" y="668"/>
                  </a:cubicBezTo>
                  <a:cubicBezTo>
                    <a:pt x="575" y="641"/>
                    <a:pt x="548" y="613"/>
                    <a:pt x="520" y="613"/>
                  </a:cubicBezTo>
                  <a:close/>
                  <a:moveTo>
                    <a:pt x="984" y="613"/>
                  </a:moveTo>
                  <a:cubicBezTo>
                    <a:pt x="946" y="613"/>
                    <a:pt x="928" y="641"/>
                    <a:pt x="928" y="668"/>
                  </a:cubicBezTo>
                  <a:cubicBezTo>
                    <a:pt x="928" y="706"/>
                    <a:pt x="946" y="733"/>
                    <a:pt x="984" y="733"/>
                  </a:cubicBezTo>
                  <a:lnTo>
                    <a:pt x="1447" y="733"/>
                  </a:lnTo>
                  <a:cubicBezTo>
                    <a:pt x="1475" y="733"/>
                    <a:pt x="1503" y="706"/>
                    <a:pt x="1503" y="668"/>
                  </a:cubicBezTo>
                  <a:cubicBezTo>
                    <a:pt x="1503" y="641"/>
                    <a:pt x="1475" y="613"/>
                    <a:pt x="1447" y="613"/>
                  </a:cubicBezTo>
                  <a:close/>
                  <a:moveTo>
                    <a:pt x="1911" y="613"/>
                  </a:moveTo>
                  <a:cubicBezTo>
                    <a:pt x="1874" y="613"/>
                    <a:pt x="1856" y="641"/>
                    <a:pt x="1856" y="668"/>
                  </a:cubicBezTo>
                  <a:cubicBezTo>
                    <a:pt x="1856" y="706"/>
                    <a:pt x="1874" y="733"/>
                    <a:pt x="1911" y="733"/>
                  </a:cubicBezTo>
                  <a:lnTo>
                    <a:pt x="2375" y="733"/>
                  </a:lnTo>
                  <a:cubicBezTo>
                    <a:pt x="2403" y="733"/>
                    <a:pt x="2431" y="706"/>
                    <a:pt x="2431" y="668"/>
                  </a:cubicBezTo>
                  <a:cubicBezTo>
                    <a:pt x="2431" y="641"/>
                    <a:pt x="2403" y="613"/>
                    <a:pt x="2375" y="613"/>
                  </a:cubicBezTo>
                  <a:close/>
                  <a:moveTo>
                    <a:pt x="2839" y="613"/>
                  </a:moveTo>
                  <a:cubicBezTo>
                    <a:pt x="2802" y="613"/>
                    <a:pt x="2783" y="641"/>
                    <a:pt x="2783" y="668"/>
                  </a:cubicBezTo>
                  <a:cubicBezTo>
                    <a:pt x="2783" y="706"/>
                    <a:pt x="2802" y="733"/>
                    <a:pt x="2839" y="733"/>
                  </a:cubicBezTo>
                  <a:lnTo>
                    <a:pt x="3303" y="733"/>
                  </a:lnTo>
                  <a:cubicBezTo>
                    <a:pt x="3331" y="733"/>
                    <a:pt x="3358" y="706"/>
                    <a:pt x="3358" y="668"/>
                  </a:cubicBezTo>
                  <a:cubicBezTo>
                    <a:pt x="3358" y="641"/>
                    <a:pt x="3331" y="613"/>
                    <a:pt x="3303" y="613"/>
                  </a:cubicBezTo>
                  <a:close/>
                  <a:moveTo>
                    <a:pt x="56" y="1086"/>
                  </a:moveTo>
                  <a:cubicBezTo>
                    <a:pt x="28" y="1086"/>
                    <a:pt x="0" y="1104"/>
                    <a:pt x="0" y="1142"/>
                  </a:cubicBezTo>
                  <a:lnTo>
                    <a:pt x="0" y="1605"/>
                  </a:lnTo>
                  <a:cubicBezTo>
                    <a:pt x="0" y="1633"/>
                    <a:pt x="28" y="1661"/>
                    <a:pt x="56" y="1661"/>
                  </a:cubicBezTo>
                  <a:cubicBezTo>
                    <a:pt x="93" y="1661"/>
                    <a:pt x="121" y="1633"/>
                    <a:pt x="121" y="1605"/>
                  </a:cubicBezTo>
                  <a:lnTo>
                    <a:pt x="121" y="1142"/>
                  </a:lnTo>
                  <a:cubicBezTo>
                    <a:pt x="121" y="1104"/>
                    <a:pt x="93" y="1086"/>
                    <a:pt x="56" y="10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87;p26">
              <a:extLst>
                <a:ext uri="{FF2B5EF4-FFF2-40B4-BE49-F238E27FC236}">
                  <a16:creationId xmlns:a16="http://schemas.microsoft.com/office/drawing/2014/main" id="{ACE0BB55-81BA-62EB-D111-86D5849BF54D}"/>
                </a:ext>
              </a:extLst>
            </p:cNvPr>
            <p:cNvSpPr/>
            <p:nvPr/>
          </p:nvSpPr>
          <p:spPr>
            <a:xfrm>
              <a:off x="7252725" y="2143825"/>
              <a:ext cx="207600" cy="156800"/>
            </a:xfrm>
            <a:custGeom>
              <a:avLst/>
              <a:gdLst/>
              <a:ahLst/>
              <a:cxnLst/>
              <a:rect l="l" t="t" r="r" b="b"/>
              <a:pathLst>
                <a:path w="8304" h="6272" extrusionOk="0">
                  <a:moveTo>
                    <a:pt x="56" y="0"/>
                  </a:moveTo>
                  <a:cubicBezTo>
                    <a:pt x="29" y="0"/>
                    <a:pt x="1" y="28"/>
                    <a:pt x="1" y="56"/>
                  </a:cubicBezTo>
                  <a:lnTo>
                    <a:pt x="1" y="520"/>
                  </a:lnTo>
                  <a:cubicBezTo>
                    <a:pt x="1" y="557"/>
                    <a:pt x="29" y="575"/>
                    <a:pt x="56" y="575"/>
                  </a:cubicBezTo>
                  <a:cubicBezTo>
                    <a:pt x="94" y="575"/>
                    <a:pt x="112" y="557"/>
                    <a:pt x="112" y="520"/>
                  </a:cubicBezTo>
                  <a:lnTo>
                    <a:pt x="112" y="56"/>
                  </a:lnTo>
                  <a:cubicBezTo>
                    <a:pt x="112" y="28"/>
                    <a:pt x="94" y="0"/>
                    <a:pt x="56" y="0"/>
                  </a:cubicBezTo>
                  <a:close/>
                  <a:moveTo>
                    <a:pt x="56" y="928"/>
                  </a:moveTo>
                  <a:cubicBezTo>
                    <a:pt x="29" y="928"/>
                    <a:pt x="1" y="956"/>
                    <a:pt x="1" y="984"/>
                  </a:cubicBezTo>
                  <a:lnTo>
                    <a:pt x="1" y="1447"/>
                  </a:lnTo>
                  <a:cubicBezTo>
                    <a:pt x="1" y="1484"/>
                    <a:pt x="29" y="1503"/>
                    <a:pt x="56" y="1503"/>
                  </a:cubicBezTo>
                  <a:cubicBezTo>
                    <a:pt x="94" y="1503"/>
                    <a:pt x="112" y="1484"/>
                    <a:pt x="112" y="1447"/>
                  </a:cubicBezTo>
                  <a:lnTo>
                    <a:pt x="112" y="984"/>
                  </a:lnTo>
                  <a:cubicBezTo>
                    <a:pt x="112" y="956"/>
                    <a:pt x="94" y="928"/>
                    <a:pt x="56" y="928"/>
                  </a:cubicBezTo>
                  <a:close/>
                  <a:moveTo>
                    <a:pt x="56" y="1856"/>
                  </a:moveTo>
                  <a:cubicBezTo>
                    <a:pt x="29" y="1856"/>
                    <a:pt x="1" y="1883"/>
                    <a:pt x="1" y="1911"/>
                  </a:cubicBezTo>
                  <a:lnTo>
                    <a:pt x="1" y="2375"/>
                  </a:lnTo>
                  <a:cubicBezTo>
                    <a:pt x="1" y="2412"/>
                    <a:pt x="29" y="2431"/>
                    <a:pt x="56" y="2431"/>
                  </a:cubicBezTo>
                  <a:cubicBezTo>
                    <a:pt x="94" y="2431"/>
                    <a:pt x="112" y="2412"/>
                    <a:pt x="112" y="2375"/>
                  </a:cubicBezTo>
                  <a:lnTo>
                    <a:pt x="112" y="1911"/>
                  </a:lnTo>
                  <a:cubicBezTo>
                    <a:pt x="112" y="1883"/>
                    <a:pt x="94" y="1856"/>
                    <a:pt x="56" y="1856"/>
                  </a:cubicBezTo>
                  <a:close/>
                  <a:moveTo>
                    <a:pt x="66" y="2774"/>
                  </a:moveTo>
                  <a:cubicBezTo>
                    <a:pt x="29" y="2774"/>
                    <a:pt x="10" y="2802"/>
                    <a:pt x="10" y="2830"/>
                  </a:cubicBezTo>
                  <a:cubicBezTo>
                    <a:pt x="10" y="2867"/>
                    <a:pt x="29" y="2895"/>
                    <a:pt x="66" y="2895"/>
                  </a:cubicBezTo>
                  <a:lnTo>
                    <a:pt x="530" y="2895"/>
                  </a:lnTo>
                  <a:cubicBezTo>
                    <a:pt x="557" y="2895"/>
                    <a:pt x="585" y="2867"/>
                    <a:pt x="585" y="2830"/>
                  </a:cubicBezTo>
                  <a:cubicBezTo>
                    <a:pt x="585" y="2802"/>
                    <a:pt x="557" y="2774"/>
                    <a:pt x="530" y="2774"/>
                  </a:cubicBezTo>
                  <a:close/>
                  <a:moveTo>
                    <a:pt x="993" y="2774"/>
                  </a:moveTo>
                  <a:cubicBezTo>
                    <a:pt x="956" y="2774"/>
                    <a:pt x="938" y="2802"/>
                    <a:pt x="938" y="2830"/>
                  </a:cubicBezTo>
                  <a:cubicBezTo>
                    <a:pt x="938" y="2867"/>
                    <a:pt x="956" y="2895"/>
                    <a:pt x="993" y="2895"/>
                  </a:cubicBezTo>
                  <a:lnTo>
                    <a:pt x="1457" y="2895"/>
                  </a:lnTo>
                  <a:cubicBezTo>
                    <a:pt x="1485" y="2895"/>
                    <a:pt x="1513" y="2867"/>
                    <a:pt x="1513" y="2830"/>
                  </a:cubicBezTo>
                  <a:cubicBezTo>
                    <a:pt x="1513" y="2802"/>
                    <a:pt x="1485" y="2774"/>
                    <a:pt x="1457" y="2774"/>
                  </a:cubicBezTo>
                  <a:close/>
                  <a:moveTo>
                    <a:pt x="1921" y="2774"/>
                  </a:moveTo>
                  <a:cubicBezTo>
                    <a:pt x="1884" y="2774"/>
                    <a:pt x="1865" y="2802"/>
                    <a:pt x="1865" y="2830"/>
                  </a:cubicBezTo>
                  <a:cubicBezTo>
                    <a:pt x="1865" y="2867"/>
                    <a:pt x="1884" y="2895"/>
                    <a:pt x="1921" y="2895"/>
                  </a:cubicBezTo>
                  <a:lnTo>
                    <a:pt x="2385" y="2895"/>
                  </a:lnTo>
                  <a:cubicBezTo>
                    <a:pt x="2413" y="2895"/>
                    <a:pt x="2441" y="2867"/>
                    <a:pt x="2441" y="2830"/>
                  </a:cubicBezTo>
                  <a:cubicBezTo>
                    <a:pt x="2441" y="2802"/>
                    <a:pt x="2413" y="2774"/>
                    <a:pt x="2385" y="2774"/>
                  </a:cubicBezTo>
                  <a:close/>
                  <a:moveTo>
                    <a:pt x="2849" y="2774"/>
                  </a:moveTo>
                  <a:cubicBezTo>
                    <a:pt x="2812" y="2774"/>
                    <a:pt x="2793" y="2802"/>
                    <a:pt x="2793" y="2830"/>
                  </a:cubicBezTo>
                  <a:cubicBezTo>
                    <a:pt x="2793" y="2867"/>
                    <a:pt x="2812" y="2895"/>
                    <a:pt x="2849" y="2895"/>
                  </a:cubicBezTo>
                  <a:lnTo>
                    <a:pt x="3313" y="2895"/>
                  </a:lnTo>
                  <a:cubicBezTo>
                    <a:pt x="3340" y="2895"/>
                    <a:pt x="3368" y="2867"/>
                    <a:pt x="3368" y="2830"/>
                  </a:cubicBezTo>
                  <a:cubicBezTo>
                    <a:pt x="3368" y="2802"/>
                    <a:pt x="3340" y="2774"/>
                    <a:pt x="3313" y="2774"/>
                  </a:cubicBezTo>
                  <a:close/>
                  <a:moveTo>
                    <a:pt x="3776" y="2774"/>
                  </a:moveTo>
                  <a:cubicBezTo>
                    <a:pt x="3739" y="2774"/>
                    <a:pt x="3721" y="2802"/>
                    <a:pt x="3721" y="2830"/>
                  </a:cubicBezTo>
                  <a:cubicBezTo>
                    <a:pt x="3721" y="2867"/>
                    <a:pt x="3739" y="2895"/>
                    <a:pt x="3776" y="2895"/>
                  </a:cubicBezTo>
                  <a:lnTo>
                    <a:pt x="4240" y="2895"/>
                  </a:lnTo>
                  <a:cubicBezTo>
                    <a:pt x="4268" y="2895"/>
                    <a:pt x="4296" y="2867"/>
                    <a:pt x="4296" y="2830"/>
                  </a:cubicBezTo>
                  <a:cubicBezTo>
                    <a:pt x="4296" y="2802"/>
                    <a:pt x="4268" y="2774"/>
                    <a:pt x="4240" y="2774"/>
                  </a:cubicBezTo>
                  <a:close/>
                  <a:moveTo>
                    <a:pt x="4704" y="2774"/>
                  </a:moveTo>
                  <a:cubicBezTo>
                    <a:pt x="4667" y="2774"/>
                    <a:pt x="4648" y="2802"/>
                    <a:pt x="4648" y="2830"/>
                  </a:cubicBezTo>
                  <a:cubicBezTo>
                    <a:pt x="4648" y="2867"/>
                    <a:pt x="4667" y="2895"/>
                    <a:pt x="4704" y="2895"/>
                  </a:cubicBezTo>
                  <a:lnTo>
                    <a:pt x="5168" y="2895"/>
                  </a:lnTo>
                  <a:cubicBezTo>
                    <a:pt x="5196" y="2895"/>
                    <a:pt x="5224" y="2867"/>
                    <a:pt x="5224" y="2830"/>
                  </a:cubicBezTo>
                  <a:cubicBezTo>
                    <a:pt x="5224" y="2802"/>
                    <a:pt x="5196" y="2774"/>
                    <a:pt x="5168" y="2774"/>
                  </a:cubicBezTo>
                  <a:close/>
                  <a:moveTo>
                    <a:pt x="5632" y="2774"/>
                  </a:moveTo>
                  <a:cubicBezTo>
                    <a:pt x="5595" y="2774"/>
                    <a:pt x="5576" y="2802"/>
                    <a:pt x="5576" y="2830"/>
                  </a:cubicBezTo>
                  <a:cubicBezTo>
                    <a:pt x="5576" y="2867"/>
                    <a:pt x="5595" y="2895"/>
                    <a:pt x="5632" y="2895"/>
                  </a:cubicBezTo>
                  <a:lnTo>
                    <a:pt x="6096" y="2895"/>
                  </a:lnTo>
                  <a:cubicBezTo>
                    <a:pt x="6123" y="2895"/>
                    <a:pt x="6151" y="2867"/>
                    <a:pt x="6151" y="2830"/>
                  </a:cubicBezTo>
                  <a:cubicBezTo>
                    <a:pt x="6151" y="2802"/>
                    <a:pt x="6123" y="2774"/>
                    <a:pt x="6096" y="2774"/>
                  </a:cubicBezTo>
                  <a:close/>
                  <a:moveTo>
                    <a:pt x="6559" y="2774"/>
                  </a:moveTo>
                  <a:cubicBezTo>
                    <a:pt x="6522" y="2774"/>
                    <a:pt x="6504" y="2802"/>
                    <a:pt x="6504" y="2830"/>
                  </a:cubicBezTo>
                  <a:cubicBezTo>
                    <a:pt x="6504" y="2867"/>
                    <a:pt x="6522" y="2895"/>
                    <a:pt x="6559" y="2895"/>
                  </a:cubicBezTo>
                  <a:lnTo>
                    <a:pt x="7023" y="2895"/>
                  </a:lnTo>
                  <a:cubicBezTo>
                    <a:pt x="7051" y="2895"/>
                    <a:pt x="7079" y="2867"/>
                    <a:pt x="7079" y="2830"/>
                  </a:cubicBezTo>
                  <a:cubicBezTo>
                    <a:pt x="7079" y="2802"/>
                    <a:pt x="7051" y="2774"/>
                    <a:pt x="7023" y="2774"/>
                  </a:cubicBezTo>
                  <a:close/>
                  <a:moveTo>
                    <a:pt x="7487" y="2774"/>
                  </a:moveTo>
                  <a:cubicBezTo>
                    <a:pt x="7450" y="2774"/>
                    <a:pt x="7431" y="2802"/>
                    <a:pt x="7431" y="2830"/>
                  </a:cubicBezTo>
                  <a:cubicBezTo>
                    <a:pt x="7431" y="2867"/>
                    <a:pt x="7450" y="2895"/>
                    <a:pt x="7487" y="2895"/>
                  </a:cubicBezTo>
                  <a:lnTo>
                    <a:pt x="7951" y="2895"/>
                  </a:lnTo>
                  <a:cubicBezTo>
                    <a:pt x="7979" y="2895"/>
                    <a:pt x="8007" y="2867"/>
                    <a:pt x="8007" y="2830"/>
                  </a:cubicBezTo>
                  <a:cubicBezTo>
                    <a:pt x="8007" y="2802"/>
                    <a:pt x="7979" y="2774"/>
                    <a:pt x="7951" y="2774"/>
                  </a:cubicBezTo>
                  <a:close/>
                  <a:moveTo>
                    <a:pt x="8248" y="2941"/>
                  </a:moveTo>
                  <a:cubicBezTo>
                    <a:pt x="8211" y="2941"/>
                    <a:pt x="8183" y="2969"/>
                    <a:pt x="8183" y="3006"/>
                  </a:cubicBezTo>
                  <a:lnTo>
                    <a:pt x="8183" y="3470"/>
                  </a:lnTo>
                  <a:cubicBezTo>
                    <a:pt x="8183" y="3497"/>
                    <a:pt x="8211" y="3525"/>
                    <a:pt x="8248" y="3525"/>
                  </a:cubicBezTo>
                  <a:cubicBezTo>
                    <a:pt x="8276" y="3525"/>
                    <a:pt x="8303" y="3497"/>
                    <a:pt x="8303" y="3470"/>
                  </a:cubicBezTo>
                  <a:lnTo>
                    <a:pt x="8303" y="3006"/>
                  </a:lnTo>
                  <a:cubicBezTo>
                    <a:pt x="8303" y="2969"/>
                    <a:pt x="8276" y="2941"/>
                    <a:pt x="8248" y="2941"/>
                  </a:cubicBezTo>
                  <a:close/>
                  <a:moveTo>
                    <a:pt x="8248" y="3869"/>
                  </a:moveTo>
                  <a:cubicBezTo>
                    <a:pt x="8211" y="3869"/>
                    <a:pt x="8183" y="3896"/>
                    <a:pt x="8183" y="3933"/>
                  </a:cubicBezTo>
                  <a:lnTo>
                    <a:pt x="8183" y="4397"/>
                  </a:lnTo>
                  <a:cubicBezTo>
                    <a:pt x="8183" y="4425"/>
                    <a:pt x="8211" y="4453"/>
                    <a:pt x="8248" y="4453"/>
                  </a:cubicBezTo>
                  <a:cubicBezTo>
                    <a:pt x="8276" y="4453"/>
                    <a:pt x="8303" y="4425"/>
                    <a:pt x="8303" y="4397"/>
                  </a:cubicBezTo>
                  <a:lnTo>
                    <a:pt x="8303" y="3933"/>
                  </a:lnTo>
                  <a:cubicBezTo>
                    <a:pt x="8303" y="3896"/>
                    <a:pt x="8276" y="3869"/>
                    <a:pt x="8248" y="3869"/>
                  </a:cubicBezTo>
                  <a:close/>
                  <a:moveTo>
                    <a:pt x="8248" y="4796"/>
                  </a:moveTo>
                  <a:cubicBezTo>
                    <a:pt x="8211" y="4796"/>
                    <a:pt x="8183" y="4824"/>
                    <a:pt x="8183" y="4861"/>
                  </a:cubicBezTo>
                  <a:lnTo>
                    <a:pt x="8183" y="5325"/>
                  </a:lnTo>
                  <a:cubicBezTo>
                    <a:pt x="8183" y="5353"/>
                    <a:pt x="8211" y="5381"/>
                    <a:pt x="8248" y="5381"/>
                  </a:cubicBezTo>
                  <a:cubicBezTo>
                    <a:pt x="8276" y="5381"/>
                    <a:pt x="8303" y="5353"/>
                    <a:pt x="8303" y="5325"/>
                  </a:cubicBezTo>
                  <a:lnTo>
                    <a:pt x="8303" y="4861"/>
                  </a:lnTo>
                  <a:cubicBezTo>
                    <a:pt x="8303" y="4824"/>
                    <a:pt x="8276" y="4796"/>
                    <a:pt x="8248" y="4796"/>
                  </a:cubicBezTo>
                  <a:close/>
                  <a:moveTo>
                    <a:pt x="8248" y="5724"/>
                  </a:moveTo>
                  <a:cubicBezTo>
                    <a:pt x="8211" y="5724"/>
                    <a:pt x="8183" y="5752"/>
                    <a:pt x="8183" y="5789"/>
                  </a:cubicBezTo>
                  <a:lnTo>
                    <a:pt x="8183" y="6216"/>
                  </a:lnTo>
                  <a:cubicBezTo>
                    <a:pt x="8183" y="6253"/>
                    <a:pt x="8211" y="6271"/>
                    <a:pt x="8248" y="6271"/>
                  </a:cubicBezTo>
                  <a:cubicBezTo>
                    <a:pt x="8276" y="6271"/>
                    <a:pt x="8303" y="6253"/>
                    <a:pt x="8303" y="6216"/>
                  </a:cubicBezTo>
                  <a:lnTo>
                    <a:pt x="8303" y="5789"/>
                  </a:lnTo>
                  <a:cubicBezTo>
                    <a:pt x="8303" y="5752"/>
                    <a:pt x="8276" y="5724"/>
                    <a:pt x="8248" y="57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88;p26">
              <a:extLst>
                <a:ext uri="{FF2B5EF4-FFF2-40B4-BE49-F238E27FC236}">
                  <a16:creationId xmlns:a16="http://schemas.microsoft.com/office/drawing/2014/main" id="{D5C5F9D6-8847-3B06-CA8E-010524FC1D61}"/>
                </a:ext>
              </a:extLst>
            </p:cNvPr>
            <p:cNvSpPr/>
            <p:nvPr/>
          </p:nvSpPr>
          <p:spPr>
            <a:xfrm>
              <a:off x="7564200" y="1778325"/>
              <a:ext cx="41075" cy="41075"/>
            </a:xfrm>
            <a:custGeom>
              <a:avLst/>
              <a:gdLst/>
              <a:ahLst/>
              <a:cxnLst/>
              <a:rect l="l" t="t" r="r" b="b"/>
              <a:pathLst>
                <a:path w="1643" h="1643" extrusionOk="0">
                  <a:moveTo>
                    <a:pt x="826" y="186"/>
                  </a:moveTo>
                  <a:lnTo>
                    <a:pt x="1049" y="585"/>
                  </a:lnTo>
                  <a:cubicBezTo>
                    <a:pt x="1049" y="594"/>
                    <a:pt x="1058" y="603"/>
                    <a:pt x="1067" y="603"/>
                  </a:cubicBezTo>
                  <a:lnTo>
                    <a:pt x="1466" y="826"/>
                  </a:lnTo>
                  <a:lnTo>
                    <a:pt x="1067" y="1048"/>
                  </a:lnTo>
                  <a:cubicBezTo>
                    <a:pt x="1058" y="1048"/>
                    <a:pt x="1049" y="1058"/>
                    <a:pt x="1039" y="1067"/>
                  </a:cubicBezTo>
                  <a:lnTo>
                    <a:pt x="826" y="1466"/>
                  </a:lnTo>
                  <a:lnTo>
                    <a:pt x="603" y="1067"/>
                  </a:lnTo>
                  <a:cubicBezTo>
                    <a:pt x="603" y="1058"/>
                    <a:pt x="594" y="1048"/>
                    <a:pt x="585" y="1039"/>
                  </a:cubicBezTo>
                  <a:lnTo>
                    <a:pt x="186" y="826"/>
                  </a:lnTo>
                  <a:lnTo>
                    <a:pt x="585" y="603"/>
                  </a:lnTo>
                  <a:cubicBezTo>
                    <a:pt x="594" y="603"/>
                    <a:pt x="603" y="594"/>
                    <a:pt x="603" y="585"/>
                  </a:cubicBezTo>
                  <a:lnTo>
                    <a:pt x="826" y="186"/>
                  </a:lnTo>
                  <a:close/>
                  <a:moveTo>
                    <a:pt x="826" y="0"/>
                  </a:moveTo>
                  <a:cubicBezTo>
                    <a:pt x="807" y="0"/>
                    <a:pt x="789" y="19"/>
                    <a:pt x="780" y="37"/>
                  </a:cubicBezTo>
                  <a:lnTo>
                    <a:pt x="511" y="510"/>
                  </a:lnTo>
                  <a:lnTo>
                    <a:pt x="37" y="770"/>
                  </a:lnTo>
                  <a:cubicBezTo>
                    <a:pt x="19" y="779"/>
                    <a:pt x="0" y="798"/>
                    <a:pt x="0" y="826"/>
                  </a:cubicBezTo>
                  <a:cubicBezTo>
                    <a:pt x="0" y="844"/>
                    <a:pt x="19" y="863"/>
                    <a:pt x="37" y="872"/>
                  </a:cubicBezTo>
                  <a:lnTo>
                    <a:pt x="511" y="1141"/>
                  </a:lnTo>
                  <a:lnTo>
                    <a:pt x="770" y="1614"/>
                  </a:lnTo>
                  <a:cubicBezTo>
                    <a:pt x="780" y="1633"/>
                    <a:pt x="798" y="1642"/>
                    <a:pt x="826" y="1642"/>
                  </a:cubicBezTo>
                  <a:cubicBezTo>
                    <a:pt x="845" y="1642"/>
                    <a:pt x="863" y="1633"/>
                    <a:pt x="872" y="1614"/>
                  </a:cubicBezTo>
                  <a:lnTo>
                    <a:pt x="1141" y="1141"/>
                  </a:lnTo>
                  <a:lnTo>
                    <a:pt x="1615" y="881"/>
                  </a:lnTo>
                  <a:cubicBezTo>
                    <a:pt x="1633" y="863"/>
                    <a:pt x="1642" y="844"/>
                    <a:pt x="1642" y="826"/>
                  </a:cubicBezTo>
                  <a:cubicBezTo>
                    <a:pt x="1642" y="807"/>
                    <a:pt x="1633" y="789"/>
                    <a:pt x="1615" y="779"/>
                  </a:cubicBezTo>
                  <a:lnTo>
                    <a:pt x="1141" y="510"/>
                  </a:lnTo>
                  <a:lnTo>
                    <a:pt x="882" y="37"/>
                  </a:lnTo>
                  <a:cubicBezTo>
                    <a:pt x="863" y="9"/>
                    <a:pt x="845" y="0"/>
                    <a:pt x="8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89;p26">
              <a:extLst>
                <a:ext uri="{FF2B5EF4-FFF2-40B4-BE49-F238E27FC236}">
                  <a16:creationId xmlns:a16="http://schemas.microsoft.com/office/drawing/2014/main" id="{C0773449-DC77-24D9-6A0A-3D6648241CD1}"/>
                </a:ext>
              </a:extLst>
            </p:cNvPr>
            <p:cNvSpPr/>
            <p:nvPr/>
          </p:nvSpPr>
          <p:spPr>
            <a:xfrm>
              <a:off x="6975825" y="2325875"/>
              <a:ext cx="51500" cy="51275"/>
            </a:xfrm>
            <a:custGeom>
              <a:avLst/>
              <a:gdLst/>
              <a:ahLst/>
              <a:cxnLst/>
              <a:rect l="l" t="t" r="r" b="b"/>
              <a:pathLst>
                <a:path w="2060" h="2051" extrusionOk="0">
                  <a:moveTo>
                    <a:pt x="1030" y="177"/>
                  </a:moveTo>
                  <a:lnTo>
                    <a:pt x="1327" y="715"/>
                  </a:lnTo>
                  <a:cubicBezTo>
                    <a:pt x="1327" y="724"/>
                    <a:pt x="1336" y="733"/>
                    <a:pt x="1346" y="733"/>
                  </a:cubicBezTo>
                  <a:lnTo>
                    <a:pt x="1874" y="1030"/>
                  </a:lnTo>
                  <a:lnTo>
                    <a:pt x="1346" y="1318"/>
                  </a:lnTo>
                  <a:cubicBezTo>
                    <a:pt x="1336" y="1327"/>
                    <a:pt x="1327" y="1336"/>
                    <a:pt x="1318" y="1345"/>
                  </a:cubicBezTo>
                  <a:lnTo>
                    <a:pt x="1030" y="1874"/>
                  </a:lnTo>
                  <a:lnTo>
                    <a:pt x="733" y="1336"/>
                  </a:lnTo>
                  <a:cubicBezTo>
                    <a:pt x="733" y="1327"/>
                    <a:pt x="724" y="1318"/>
                    <a:pt x="715" y="1318"/>
                  </a:cubicBezTo>
                  <a:lnTo>
                    <a:pt x="186" y="1021"/>
                  </a:lnTo>
                  <a:lnTo>
                    <a:pt x="715" y="733"/>
                  </a:lnTo>
                  <a:cubicBezTo>
                    <a:pt x="724" y="724"/>
                    <a:pt x="733" y="715"/>
                    <a:pt x="743" y="705"/>
                  </a:cubicBezTo>
                  <a:lnTo>
                    <a:pt x="1030" y="177"/>
                  </a:lnTo>
                  <a:close/>
                  <a:moveTo>
                    <a:pt x="1030" y="0"/>
                  </a:moveTo>
                  <a:cubicBezTo>
                    <a:pt x="1012" y="0"/>
                    <a:pt x="993" y="10"/>
                    <a:pt x="984" y="28"/>
                  </a:cubicBezTo>
                  <a:lnTo>
                    <a:pt x="640" y="640"/>
                  </a:lnTo>
                  <a:lnTo>
                    <a:pt x="28" y="974"/>
                  </a:lnTo>
                  <a:cubicBezTo>
                    <a:pt x="10" y="984"/>
                    <a:pt x="0" y="1002"/>
                    <a:pt x="0" y="1021"/>
                  </a:cubicBezTo>
                  <a:cubicBezTo>
                    <a:pt x="0" y="1039"/>
                    <a:pt x="10" y="1067"/>
                    <a:pt x="28" y="1076"/>
                  </a:cubicBezTo>
                  <a:lnTo>
                    <a:pt x="640" y="1410"/>
                  </a:lnTo>
                  <a:lnTo>
                    <a:pt x="974" y="2023"/>
                  </a:lnTo>
                  <a:cubicBezTo>
                    <a:pt x="984" y="2041"/>
                    <a:pt x="1002" y="2050"/>
                    <a:pt x="1030" y="2050"/>
                  </a:cubicBezTo>
                  <a:cubicBezTo>
                    <a:pt x="1049" y="2050"/>
                    <a:pt x="1067" y="2041"/>
                    <a:pt x="1076" y="2023"/>
                  </a:cubicBezTo>
                  <a:lnTo>
                    <a:pt x="1410" y="1410"/>
                  </a:lnTo>
                  <a:lnTo>
                    <a:pt x="2023" y="1076"/>
                  </a:lnTo>
                  <a:cubicBezTo>
                    <a:pt x="2041" y="1067"/>
                    <a:pt x="2060" y="1049"/>
                    <a:pt x="2060" y="1030"/>
                  </a:cubicBezTo>
                  <a:cubicBezTo>
                    <a:pt x="2060" y="1002"/>
                    <a:pt x="2041" y="984"/>
                    <a:pt x="2023" y="974"/>
                  </a:cubicBezTo>
                  <a:lnTo>
                    <a:pt x="1420" y="640"/>
                  </a:lnTo>
                  <a:lnTo>
                    <a:pt x="1086" y="28"/>
                  </a:lnTo>
                  <a:cubicBezTo>
                    <a:pt x="1076" y="10"/>
                    <a:pt x="1058" y="0"/>
                    <a:pt x="1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90;p26">
              <a:extLst>
                <a:ext uri="{FF2B5EF4-FFF2-40B4-BE49-F238E27FC236}">
                  <a16:creationId xmlns:a16="http://schemas.microsoft.com/office/drawing/2014/main" id="{0CF6D814-F4F5-9AC8-AC09-E3B1C1424F42}"/>
                </a:ext>
              </a:extLst>
            </p:cNvPr>
            <p:cNvSpPr/>
            <p:nvPr/>
          </p:nvSpPr>
          <p:spPr>
            <a:xfrm>
              <a:off x="6992525" y="1930925"/>
              <a:ext cx="22050" cy="22050"/>
            </a:xfrm>
            <a:custGeom>
              <a:avLst/>
              <a:gdLst/>
              <a:ahLst/>
              <a:cxnLst/>
              <a:rect l="l" t="t" r="r" b="b"/>
              <a:pathLst>
                <a:path w="882" h="882" extrusionOk="0">
                  <a:moveTo>
                    <a:pt x="446" y="112"/>
                  </a:moveTo>
                  <a:cubicBezTo>
                    <a:pt x="622" y="112"/>
                    <a:pt x="770" y="260"/>
                    <a:pt x="770" y="436"/>
                  </a:cubicBezTo>
                  <a:cubicBezTo>
                    <a:pt x="770" y="622"/>
                    <a:pt x="622" y="761"/>
                    <a:pt x="446" y="761"/>
                  </a:cubicBezTo>
                  <a:cubicBezTo>
                    <a:pt x="260" y="761"/>
                    <a:pt x="112" y="622"/>
                    <a:pt x="112" y="436"/>
                  </a:cubicBezTo>
                  <a:cubicBezTo>
                    <a:pt x="112" y="260"/>
                    <a:pt x="260" y="112"/>
                    <a:pt x="446" y="112"/>
                  </a:cubicBezTo>
                  <a:close/>
                  <a:moveTo>
                    <a:pt x="446" y="0"/>
                  </a:moveTo>
                  <a:cubicBezTo>
                    <a:pt x="195" y="0"/>
                    <a:pt x="0" y="195"/>
                    <a:pt x="0" y="436"/>
                  </a:cubicBezTo>
                  <a:cubicBezTo>
                    <a:pt x="0" y="687"/>
                    <a:pt x="195" y="882"/>
                    <a:pt x="446" y="882"/>
                  </a:cubicBezTo>
                  <a:cubicBezTo>
                    <a:pt x="687" y="882"/>
                    <a:pt x="882" y="687"/>
                    <a:pt x="882" y="436"/>
                  </a:cubicBezTo>
                  <a:cubicBezTo>
                    <a:pt x="882" y="195"/>
                    <a:pt x="687" y="0"/>
                    <a:pt x="4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91;p26">
              <a:extLst>
                <a:ext uri="{FF2B5EF4-FFF2-40B4-BE49-F238E27FC236}">
                  <a16:creationId xmlns:a16="http://schemas.microsoft.com/office/drawing/2014/main" id="{7E35FD0F-4119-84FB-5CB6-8651A911236A}"/>
                </a:ext>
              </a:extLst>
            </p:cNvPr>
            <p:cNvSpPr/>
            <p:nvPr/>
          </p:nvSpPr>
          <p:spPr>
            <a:xfrm>
              <a:off x="6934075" y="2211075"/>
              <a:ext cx="14175" cy="14175"/>
            </a:xfrm>
            <a:custGeom>
              <a:avLst/>
              <a:gdLst/>
              <a:ahLst/>
              <a:cxnLst/>
              <a:rect l="l" t="t" r="r" b="b"/>
              <a:pathLst>
                <a:path w="567" h="567" extrusionOk="0">
                  <a:moveTo>
                    <a:pt x="288" y="121"/>
                  </a:moveTo>
                  <a:cubicBezTo>
                    <a:pt x="381" y="121"/>
                    <a:pt x="455" y="195"/>
                    <a:pt x="455" y="288"/>
                  </a:cubicBezTo>
                  <a:cubicBezTo>
                    <a:pt x="455" y="381"/>
                    <a:pt x="381" y="455"/>
                    <a:pt x="288" y="455"/>
                  </a:cubicBezTo>
                  <a:cubicBezTo>
                    <a:pt x="195" y="455"/>
                    <a:pt x="121" y="381"/>
                    <a:pt x="121" y="288"/>
                  </a:cubicBezTo>
                  <a:cubicBezTo>
                    <a:pt x="121" y="195"/>
                    <a:pt x="195" y="121"/>
                    <a:pt x="288" y="121"/>
                  </a:cubicBezTo>
                  <a:close/>
                  <a:moveTo>
                    <a:pt x="288" y="0"/>
                  </a:moveTo>
                  <a:cubicBezTo>
                    <a:pt x="130" y="0"/>
                    <a:pt x="1" y="130"/>
                    <a:pt x="1" y="288"/>
                  </a:cubicBezTo>
                  <a:cubicBezTo>
                    <a:pt x="1" y="446"/>
                    <a:pt x="130" y="566"/>
                    <a:pt x="288" y="566"/>
                  </a:cubicBezTo>
                  <a:cubicBezTo>
                    <a:pt x="446" y="566"/>
                    <a:pt x="566" y="446"/>
                    <a:pt x="566" y="288"/>
                  </a:cubicBezTo>
                  <a:cubicBezTo>
                    <a:pt x="566" y="130"/>
                    <a:pt x="446" y="0"/>
                    <a:pt x="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92;p26">
              <a:extLst>
                <a:ext uri="{FF2B5EF4-FFF2-40B4-BE49-F238E27FC236}">
                  <a16:creationId xmlns:a16="http://schemas.microsoft.com/office/drawing/2014/main" id="{A16759B8-43A5-A610-4AE1-D62162003E3E}"/>
                </a:ext>
              </a:extLst>
            </p:cNvPr>
            <p:cNvSpPr/>
            <p:nvPr/>
          </p:nvSpPr>
          <p:spPr>
            <a:xfrm>
              <a:off x="6935000" y="2456875"/>
              <a:ext cx="344900" cy="344675"/>
            </a:xfrm>
            <a:custGeom>
              <a:avLst/>
              <a:gdLst/>
              <a:ahLst/>
              <a:cxnLst/>
              <a:rect l="l" t="t" r="r" b="b"/>
              <a:pathLst>
                <a:path w="13796" h="13787" extrusionOk="0">
                  <a:moveTo>
                    <a:pt x="6912" y="3796"/>
                  </a:moveTo>
                  <a:cubicBezTo>
                    <a:pt x="7506" y="3796"/>
                    <a:pt x="8099" y="3972"/>
                    <a:pt x="8609" y="4315"/>
                  </a:cubicBezTo>
                  <a:cubicBezTo>
                    <a:pt x="9361" y="4816"/>
                    <a:pt x="9853" y="5614"/>
                    <a:pt x="9964" y="6514"/>
                  </a:cubicBezTo>
                  <a:cubicBezTo>
                    <a:pt x="10149" y="7998"/>
                    <a:pt x="9203" y="9427"/>
                    <a:pt x="7765" y="9835"/>
                  </a:cubicBezTo>
                  <a:cubicBezTo>
                    <a:pt x="7482" y="9916"/>
                    <a:pt x="7191" y="9957"/>
                    <a:pt x="6903" y="9957"/>
                  </a:cubicBezTo>
                  <a:cubicBezTo>
                    <a:pt x="6303" y="9957"/>
                    <a:pt x="5712" y="9783"/>
                    <a:pt x="5205" y="9445"/>
                  </a:cubicBezTo>
                  <a:cubicBezTo>
                    <a:pt x="4453" y="8944"/>
                    <a:pt x="3962" y="8147"/>
                    <a:pt x="3851" y="7247"/>
                  </a:cubicBezTo>
                  <a:cubicBezTo>
                    <a:pt x="3674" y="5762"/>
                    <a:pt x="4620" y="4334"/>
                    <a:pt x="6049" y="3916"/>
                  </a:cubicBezTo>
                  <a:cubicBezTo>
                    <a:pt x="6337" y="3842"/>
                    <a:pt x="6624" y="3796"/>
                    <a:pt x="6912" y="3796"/>
                  </a:cubicBezTo>
                  <a:close/>
                  <a:moveTo>
                    <a:pt x="6911" y="3680"/>
                  </a:moveTo>
                  <a:cubicBezTo>
                    <a:pt x="6614" y="3680"/>
                    <a:pt x="6315" y="3721"/>
                    <a:pt x="6021" y="3805"/>
                  </a:cubicBezTo>
                  <a:cubicBezTo>
                    <a:pt x="4528" y="4232"/>
                    <a:pt x="3544" y="5716"/>
                    <a:pt x="3739" y="7256"/>
                  </a:cubicBezTo>
                  <a:cubicBezTo>
                    <a:pt x="3851" y="8193"/>
                    <a:pt x="4361" y="9028"/>
                    <a:pt x="5140" y="9538"/>
                  </a:cubicBezTo>
                  <a:cubicBezTo>
                    <a:pt x="5669" y="9891"/>
                    <a:pt x="6290" y="10076"/>
                    <a:pt x="6912" y="10076"/>
                  </a:cubicBezTo>
                  <a:cubicBezTo>
                    <a:pt x="7209" y="10076"/>
                    <a:pt x="7506" y="10030"/>
                    <a:pt x="7793" y="9946"/>
                  </a:cubicBezTo>
                  <a:cubicBezTo>
                    <a:pt x="9287" y="9519"/>
                    <a:pt x="10270" y="8035"/>
                    <a:pt x="10084" y="6495"/>
                  </a:cubicBezTo>
                  <a:cubicBezTo>
                    <a:pt x="9964" y="5568"/>
                    <a:pt x="9454" y="4733"/>
                    <a:pt x="8674" y="4213"/>
                  </a:cubicBezTo>
                  <a:cubicBezTo>
                    <a:pt x="8147" y="3862"/>
                    <a:pt x="7534" y="3680"/>
                    <a:pt x="6911" y="3680"/>
                  </a:cubicBezTo>
                  <a:close/>
                  <a:moveTo>
                    <a:pt x="5928" y="118"/>
                  </a:moveTo>
                  <a:cubicBezTo>
                    <a:pt x="5934" y="118"/>
                    <a:pt x="5938" y="122"/>
                    <a:pt x="5938" y="122"/>
                  </a:cubicBezTo>
                  <a:cubicBezTo>
                    <a:pt x="5938" y="122"/>
                    <a:pt x="5947" y="122"/>
                    <a:pt x="5947" y="132"/>
                  </a:cubicBezTo>
                  <a:lnTo>
                    <a:pt x="6411" y="1588"/>
                  </a:lnTo>
                  <a:cubicBezTo>
                    <a:pt x="6428" y="1646"/>
                    <a:pt x="6474" y="1682"/>
                    <a:pt x="6530" y="1682"/>
                  </a:cubicBezTo>
                  <a:cubicBezTo>
                    <a:pt x="6537" y="1682"/>
                    <a:pt x="6543" y="1682"/>
                    <a:pt x="6550" y="1681"/>
                  </a:cubicBezTo>
                  <a:cubicBezTo>
                    <a:pt x="6670" y="1672"/>
                    <a:pt x="6789" y="1668"/>
                    <a:pt x="6907" y="1668"/>
                  </a:cubicBezTo>
                  <a:cubicBezTo>
                    <a:pt x="7323" y="1668"/>
                    <a:pt x="7732" y="1719"/>
                    <a:pt x="8136" y="1820"/>
                  </a:cubicBezTo>
                  <a:cubicBezTo>
                    <a:pt x="8150" y="1824"/>
                    <a:pt x="8163" y="1826"/>
                    <a:pt x="8177" y="1826"/>
                  </a:cubicBezTo>
                  <a:cubicBezTo>
                    <a:pt x="8227" y="1826"/>
                    <a:pt x="8272" y="1799"/>
                    <a:pt x="8294" y="1755"/>
                  </a:cubicBezTo>
                  <a:lnTo>
                    <a:pt x="8999" y="391"/>
                  </a:lnTo>
                  <a:cubicBezTo>
                    <a:pt x="8999" y="382"/>
                    <a:pt x="9018" y="382"/>
                    <a:pt x="9027" y="382"/>
                  </a:cubicBezTo>
                  <a:lnTo>
                    <a:pt x="11003" y="1412"/>
                  </a:lnTo>
                  <a:cubicBezTo>
                    <a:pt x="11012" y="1412"/>
                    <a:pt x="11012" y="1430"/>
                    <a:pt x="11012" y="1440"/>
                  </a:cubicBezTo>
                  <a:lnTo>
                    <a:pt x="10307" y="2794"/>
                  </a:lnTo>
                  <a:cubicBezTo>
                    <a:pt x="10279" y="2850"/>
                    <a:pt x="10289" y="2924"/>
                    <a:pt x="10335" y="2961"/>
                  </a:cubicBezTo>
                  <a:cubicBezTo>
                    <a:pt x="10743" y="3313"/>
                    <a:pt x="11086" y="3731"/>
                    <a:pt x="11365" y="4185"/>
                  </a:cubicBezTo>
                  <a:cubicBezTo>
                    <a:pt x="11386" y="4227"/>
                    <a:pt x="11427" y="4248"/>
                    <a:pt x="11474" y="4248"/>
                  </a:cubicBezTo>
                  <a:cubicBezTo>
                    <a:pt x="11490" y="4248"/>
                    <a:pt x="11506" y="4246"/>
                    <a:pt x="11522" y="4241"/>
                  </a:cubicBezTo>
                  <a:lnTo>
                    <a:pt x="12979" y="3787"/>
                  </a:lnTo>
                  <a:cubicBezTo>
                    <a:pt x="12981" y="3784"/>
                    <a:pt x="12985" y="3783"/>
                    <a:pt x="12989" y="3783"/>
                  </a:cubicBezTo>
                  <a:cubicBezTo>
                    <a:pt x="12997" y="3783"/>
                    <a:pt x="13007" y="3789"/>
                    <a:pt x="13007" y="3796"/>
                  </a:cubicBezTo>
                  <a:lnTo>
                    <a:pt x="13675" y="5920"/>
                  </a:lnTo>
                  <a:cubicBezTo>
                    <a:pt x="13675" y="5929"/>
                    <a:pt x="13675" y="5939"/>
                    <a:pt x="13665" y="5948"/>
                  </a:cubicBezTo>
                  <a:lnTo>
                    <a:pt x="12200" y="6403"/>
                  </a:lnTo>
                  <a:cubicBezTo>
                    <a:pt x="12144" y="6421"/>
                    <a:pt x="12107" y="6486"/>
                    <a:pt x="12107" y="6542"/>
                  </a:cubicBezTo>
                  <a:cubicBezTo>
                    <a:pt x="12144" y="7080"/>
                    <a:pt x="12097" y="7618"/>
                    <a:pt x="11968" y="8137"/>
                  </a:cubicBezTo>
                  <a:cubicBezTo>
                    <a:pt x="11958" y="8202"/>
                    <a:pt x="11986" y="8258"/>
                    <a:pt x="12042" y="8295"/>
                  </a:cubicBezTo>
                  <a:lnTo>
                    <a:pt x="13396" y="9000"/>
                  </a:lnTo>
                  <a:cubicBezTo>
                    <a:pt x="13415" y="9000"/>
                    <a:pt x="13415" y="9009"/>
                    <a:pt x="13406" y="9028"/>
                  </a:cubicBezTo>
                  <a:lnTo>
                    <a:pt x="12385" y="10994"/>
                  </a:lnTo>
                  <a:cubicBezTo>
                    <a:pt x="12379" y="11001"/>
                    <a:pt x="12372" y="11008"/>
                    <a:pt x="12365" y="11008"/>
                  </a:cubicBezTo>
                  <a:cubicBezTo>
                    <a:pt x="12363" y="11008"/>
                    <a:pt x="12360" y="11006"/>
                    <a:pt x="12357" y="11004"/>
                  </a:cubicBezTo>
                  <a:lnTo>
                    <a:pt x="10994" y="10299"/>
                  </a:lnTo>
                  <a:cubicBezTo>
                    <a:pt x="10977" y="10289"/>
                    <a:pt x="10957" y="10284"/>
                    <a:pt x="10936" y="10284"/>
                  </a:cubicBezTo>
                  <a:cubicBezTo>
                    <a:pt x="10899" y="10284"/>
                    <a:pt x="10860" y="10300"/>
                    <a:pt x="10836" y="10336"/>
                  </a:cubicBezTo>
                  <a:cubicBezTo>
                    <a:pt x="10483" y="10735"/>
                    <a:pt x="10066" y="11087"/>
                    <a:pt x="9611" y="11366"/>
                  </a:cubicBezTo>
                  <a:cubicBezTo>
                    <a:pt x="9556" y="11393"/>
                    <a:pt x="9528" y="11458"/>
                    <a:pt x="9546" y="11523"/>
                  </a:cubicBezTo>
                  <a:lnTo>
                    <a:pt x="10010" y="12980"/>
                  </a:lnTo>
                  <a:cubicBezTo>
                    <a:pt x="10010" y="12989"/>
                    <a:pt x="10010" y="12998"/>
                    <a:pt x="10001" y="13008"/>
                  </a:cubicBezTo>
                  <a:lnTo>
                    <a:pt x="7877" y="13675"/>
                  </a:lnTo>
                  <a:cubicBezTo>
                    <a:pt x="7867" y="13675"/>
                    <a:pt x="7849" y="13666"/>
                    <a:pt x="7849" y="13657"/>
                  </a:cubicBezTo>
                  <a:lnTo>
                    <a:pt x="7385" y="12200"/>
                  </a:lnTo>
                  <a:cubicBezTo>
                    <a:pt x="7366" y="12145"/>
                    <a:pt x="7320" y="12108"/>
                    <a:pt x="7255" y="12108"/>
                  </a:cubicBezTo>
                  <a:lnTo>
                    <a:pt x="7246" y="12108"/>
                  </a:lnTo>
                  <a:cubicBezTo>
                    <a:pt x="7128" y="12116"/>
                    <a:pt x="7010" y="12120"/>
                    <a:pt x="6892" y="12120"/>
                  </a:cubicBezTo>
                  <a:cubicBezTo>
                    <a:pt x="6479" y="12120"/>
                    <a:pt x="6064" y="12070"/>
                    <a:pt x="5659" y="11969"/>
                  </a:cubicBezTo>
                  <a:cubicBezTo>
                    <a:pt x="5651" y="11967"/>
                    <a:pt x="5643" y="11967"/>
                    <a:pt x="5635" y="11967"/>
                  </a:cubicBezTo>
                  <a:cubicBezTo>
                    <a:pt x="5579" y="11967"/>
                    <a:pt x="5526" y="11994"/>
                    <a:pt x="5502" y="12043"/>
                  </a:cubicBezTo>
                  <a:lnTo>
                    <a:pt x="4797" y="13397"/>
                  </a:lnTo>
                  <a:cubicBezTo>
                    <a:pt x="4797" y="13404"/>
                    <a:pt x="4787" y="13410"/>
                    <a:pt x="4779" y="13410"/>
                  </a:cubicBezTo>
                  <a:cubicBezTo>
                    <a:pt x="4775" y="13410"/>
                    <a:pt x="4772" y="13409"/>
                    <a:pt x="4769" y="13406"/>
                  </a:cubicBezTo>
                  <a:lnTo>
                    <a:pt x="2793" y="12386"/>
                  </a:lnTo>
                  <a:cubicBezTo>
                    <a:pt x="2784" y="12377"/>
                    <a:pt x="2784" y="12367"/>
                    <a:pt x="2784" y="12358"/>
                  </a:cubicBezTo>
                  <a:lnTo>
                    <a:pt x="3489" y="10994"/>
                  </a:lnTo>
                  <a:cubicBezTo>
                    <a:pt x="3517" y="10939"/>
                    <a:pt x="3507" y="10874"/>
                    <a:pt x="3461" y="10828"/>
                  </a:cubicBezTo>
                  <a:cubicBezTo>
                    <a:pt x="3053" y="10475"/>
                    <a:pt x="2709" y="10067"/>
                    <a:pt x="2431" y="9612"/>
                  </a:cubicBezTo>
                  <a:cubicBezTo>
                    <a:pt x="2409" y="9568"/>
                    <a:pt x="2364" y="9542"/>
                    <a:pt x="2314" y="9542"/>
                  </a:cubicBezTo>
                  <a:cubicBezTo>
                    <a:pt x="2301" y="9542"/>
                    <a:pt x="2287" y="9543"/>
                    <a:pt x="2273" y="9547"/>
                  </a:cubicBezTo>
                  <a:lnTo>
                    <a:pt x="817" y="10011"/>
                  </a:lnTo>
                  <a:cubicBezTo>
                    <a:pt x="808" y="10011"/>
                    <a:pt x="789" y="10002"/>
                    <a:pt x="789" y="9993"/>
                  </a:cubicBezTo>
                  <a:lnTo>
                    <a:pt x="121" y="7878"/>
                  </a:lnTo>
                  <a:cubicBezTo>
                    <a:pt x="121" y="7868"/>
                    <a:pt x="121" y="7850"/>
                    <a:pt x="131" y="7850"/>
                  </a:cubicBezTo>
                  <a:lnTo>
                    <a:pt x="1596" y="7386"/>
                  </a:lnTo>
                  <a:cubicBezTo>
                    <a:pt x="1652" y="7367"/>
                    <a:pt x="1689" y="7312"/>
                    <a:pt x="1689" y="7247"/>
                  </a:cubicBezTo>
                  <a:cubicBezTo>
                    <a:pt x="1652" y="6709"/>
                    <a:pt x="1698" y="6180"/>
                    <a:pt x="1828" y="5651"/>
                  </a:cubicBezTo>
                  <a:cubicBezTo>
                    <a:pt x="1837" y="5595"/>
                    <a:pt x="1810" y="5531"/>
                    <a:pt x="1754" y="5503"/>
                  </a:cubicBezTo>
                  <a:lnTo>
                    <a:pt x="400" y="4798"/>
                  </a:lnTo>
                  <a:cubicBezTo>
                    <a:pt x="390" y="4788"/>
                    <a:pt x="381" y="4779"/>
                    <a:pt x="390" y="4770"/>
                  </a:cubicBezTo>
                  <a:lnTo>
                    <a:pt x="1411" y="2794"/>
                  </a:lnTo>
                  <a:cubicBezTo>
                    <a:pt x="1420" y="2785"/>
                    <a:pt x="1429" y="2785"/>
                    <a:pt x="1439" y="2785"/>
                  </a:cubicBezTo>
                  <a:lnTo>
                    <a:pt x="2802" y="3490"/>
                  </a:lnTo>
                  <a:cubicBezTo>
                    <a:pt x="2823" y="3500"/>
                    <a:pt x="2845" y="3505"/>
                    <a:pt x="2867" y="3505"/>
                  </a:cubicBezTo>
                  <a:cubicBezTo>
                    <a:pt x="2904" y="3505"/>
                    <a:pt x="2940" y="3491"/>
                    <a:pt x="2969" y="3462"/>
                  </a:cubicBezTo>
                  <a:cubicBezTo>
                    <a:pt x="3322" y="3054"/>
                    <a:pt x="3730" y="2710"/>
                    <a:pt x="4184" y="2432"/>
                  </a:cubicBezTo>
                  <a:cubicBezTo>
                    <a:pt x="4240" y="2395"/>
                    <a:pt x="4268" y="2330"/>
                    <a:pt x="4249" y="2274"/>
                  </a:cubicBezTo>
                  <a:lnTo>
                    <a:pt x="3786" y="818"/>
                  </a:lnTo>
                  <a:cubicBezTo>
                    <a:pt x="3786" y="799"/>
                    <a:pt x="3786" y="790"/>
                    <a:pt x="3804" y="790"/>
                  </a:cubicBezTo>
                  <a:lnTo>
                    <a:pt x="5919" y="122"/>
                  </a:lnTo>
                  <a:cubicBezTo>
                    <a:pt x="5922" y="119"/>
                    <a:pt x="5925" y="118"/>
                    <a:pt x="5928" y="118"/>
                  </a:cubicBezTo>
                  <a:close/>
                  <a:moveTo>
                    <a:pt x="5925" y="1"/>
                  </a:moveTo>
                  <a:cubicBezTo>
                    <a:pt x="5910" y="1"/>
                    <a:pt x="5896" y="4"/>
                    <a:pt x="5882" y="11"/>
                  </a:cubicBezTo>
                  <a:lnTo>
                    <a:pt x="3767" y="679"/>
                  </a:lnTo>
                  <a:cubicBezTo>
                    <a:pt x="3693" y="697"/>
                    <a:pt x="3656" y="781"/>
                    <a:pt x="3674" y="846"/>
                  </a:cubicBezTo>
                  <a:lnTo>
                    <a:pt x="4138" y="2312"/>
                  </a:lnTo>
                  <a:cubicBezTo>
                    <a:pt x="4138" y="2321"/>
                    <a:pt x="4138" y="2330"/>
                    <a:pt x="4129" y="2330"/>
                  </a:cubicBezTo>
                  <a:cubicBezTo>
                    <a:pt x="3656" y="2618"/>
                    <a:pt x="3238" y="2970"/>
                    <a:pt x="2876" y="3378"/>
                  </a:cubicBezTo>
                  <a:cubicBezTo>
                    <a:pt x="2867" y="3388"/>
                    <a:pt x="2858" y="3388"/>
                    <a:pt x="2849" y="3388"/>
                  </a:cubicBezTo>
                  <a:lnTo>
                    <a:pt x="1494" y="2683"/>
                  </a:lnTo>
                  <a:cubicBezTo>
                    <a:pt x="1474" y="2671"/>
                    <a:pt x="1453" y="2666"/>
                    <a:pt x="1431" y="2666"/>
                  </a:cubicBezTo>
                  <a:cubicBezTo>
                    <a:pt x="1383" y="2666"/>
                    <a:pt x="1334" y="2693"/>
                    <a:pt x="1309" y="2738"/>
                  </a:cubicBezTo>
                  <a:lnTo>
                    <a:pt x="288" y="4714"/>
                  </a:lnTo>
                  <a:cubicBezTo>
                    <a:pt x="251" y="4779"/>
                    <a:pt x="279" y="4863"/>
                    <a:pt x="344" y="4900"/>
                  </a:cubicBezTo>
                  <a:lnTo>
                    <a:pt x="1698" y="5605"/>
                  </a:lnTo>
                  <a:cubicBezTo>
                    <a:pt x="1708" y="5605"/>
                    <a:pt x="1717" y="5614"/>
                    <a:pt x="1708" y="5623"/>
                  </a:cubicBezTo>
                  <a:cubicBezTo>
                    <a:pt x="1578" y="6161"/>
                    <a:pt x="1531" y="6709"/>
                    <a:pt x="1568" y="7256"/>
                  </a:cubicBezTo>
                  <a:cubicBezTo>
                    <a:pt x="1568" y="7265"/>
                    <a:pt x="1568" y="7275"/>
                    <a:pt x="1559" y="7275"/>
                  </a:cubicBezTo>
                  <a:lnTo>
                    <a:pt x="93" y="7738"/>
                  </a:lnTo>
                  <a:cubicBezTo>
                    <a:pt x="66" y="7748"/>
                    <a:pt x="38" y="7766"/>
                    <a:pt x="19" y="7803"/>
                  </a:cubicBezTo>
                  <a:cubicBezTo>
                    <a:pt x="1" y="7831"/>
                    <a:pt x="1" y="7868"/>
                    <a:pt x="10" y="7905"/>
                  </a:cubicBezTo>
                  <a:lnTo>
                    <a:pt x="678" y="10030"/>
                  </a:lnTo>
                  <a:cubicBezTo>
                    <a:pt x="692" y="10087"/>
                    <a:pt x="746" y="10122"/>
                    <a:pt x="803" y="10122"/>
                  </a:cubicBezTo>
                  <a:cubicBezTo>
                    <a:pt x="820" y="10122"/>
                    <a:pt x="837" y="10119"/>
                    <a:pt x="854" y="10113"/>
                  </a:cubicBezTo>
                  <a:lnTo>
                    <a:pt x="2311" y="9659"/>
                  </a:lnTo>
                  <a:cubicBezTo>
                    <a:pt x="2313" y="9656"/>
                    <a:pt x="2316" y="9655"/>
                    <a:pt x="2318" y="9655"/>
                  </a:cubicBezTo>
                  <a:cubicBezTo>
                    <a:pt x="2324" y="9655"/>
                    <a:pt x="2329" y="9661"/>
                    <a:pt x="2329" y="9668"/>
                  </a:cubicBezTo>
                  <a:cubicBezTo>
                    <a:pt x="2617" y="10132"/>
                    <a:pt x="2969" y="10558"/>
                    <a:pt x="3387" y="10920"/>
                  </a:cubicBezTo>
                  <a:cubicBezTo>
                    <a:pt x="3387" y="10920"/>
                    <a:pt x="3396" y="10930"/>
                    <a:pt x="3387" y="10939"/>
                  </a:cubicBezTo>
                  <a:lnTo>
                    <a:pt x="2682" y="12302"/>
                  </a:lnTo>
                  <a:cubicBezTo>
                    <a:pt x="2645" y="12367"/>
                    <a:pt x="2672" y="12451"/>
                    <a:pt x="2737" y="12479"/>
                  </a:cubicBezTo>
                  <a:lnTo>
                    <a:pt x="4713" y="13508"/>
                  </a:lnTo>
                  <a:cubicBezTo>
                    <a:pt x="4733" y="13520"/>
                    <a:pt x="4755" y="13525"/>
                    <a:pt x="4776" y="13525"/>
                  </a:cubicBezTo>
                  <a:cubicBezTo>
                    <a:pt x="4825" y="13525"/>
                    <a:pt x="4873" y="13498"/>
                    <a:pt x="4899" y="13453"/>
                  </a:cubicBezTo>
                  <a:lnTo>
                    <a:pt x="5604" y="12089"/>
                  </a:lnTo>
                  <a:cubicBezTo>
                    <a:pt x="5613" y="12080"/>
                    <a:pt x="5622" y="12080"/>
                    <a:pt x="5632" y="12080"/>
                  </a:cubicBezTo>
                  <a:cubicBezTo>
                    <a:pt x="6043" y="12181"/>
                    <a:pt x="6465" y="12231"/>
                    <a:pt x="6890" y="12231"/>
                  </a:cubicBezTo>
                  <a:cubicBezTo>
                    <a:pt x="7012" y="12231"/>
                    <a:pt x="7133" y="12227"/>
                    <a:pt x="7255" y="12219"/>
                  </a:cubicBezTo>
                  <a:cubicBezTo>
                    <a:pt x="7264" y="12219"/>
                    <a:pt x="7274" y="12228"/>
                    <a:pt x="7274" y="12238"/>
                  </a:cubicBezTo>
                  <a:lnTo>
                    <a:pt x="7737" y="13694"/>
                  </a:lnTo>
                  <a:cubicBezTo>
                    <a:pt x="7747" y="13731"/>
                    <a:pt x="7775" y="13759"/>
                    <a:pt x="7802" y="13777"/>
                  </a:cubicBezTo>
                  <a:cubicBezTo>
                    <a:pt x="7821" y="13787"/>
                    <a:pt x="7849" y="13787"/>
                    <a:pt x="7867" y="13787"/>
                  </a:cubicBezTo>
                  <a:lnTo>
                    <a:pt x="7904" y="13787"/>
                  </a:lnTo>
                  <a:lnTo>
                    <a:pt x="10029" y="13119"/>
                  </a:lnTo>
                  <a:cubicBezTo>
                    <a:pt x="10066" y="13100"/>
                    <a:pt x="10094" y="13082"/>
                    <a:pt x="10112" y="13045"/>
                  </a:cubicBezTo>
                  <a:cubicBezTo>
                    <a:pt x="10131" y="13017"/>
                    <a:pt x="10131" y="12980"/>
                    <a:pt x="10122" y="12943"/>
                  </a:cubicBezTo>
                  <a:lnTo>
                    <a:pt x="9658" y="11486"/>
                  </a:lnTo>
                  <a:cubicBezTo>
                    <a:pt x="9658" y="11477"/>
                    <a:pt x="9658" y="11468"/>
                    <a:pt x="9667" y="11458"/>
                  </a:cubicBezTo>
                  <a:cubicBezTo>
                    <a:pt x="10131" y="11180"/>
                    <a:pt x="10558" y="10828"/>
                    <a:pt x="10919" y="10410"/>
                  </a:cubicBezTo>
                  <a:cubicBezTo>
                    <a:pt x="10919" y="10405"/>
                    <a:pt x="10922" y="10403"/>
                    <a:pt x="10925" y="10403"/>
                  </a:cubicBezTo>
                  <a:cubicBezTo>
                    <a:pt x="10929" y="10403"/>
                    <a:pt x="10933" y="10405"/>
                    <a:pt x="10938" y="10410"/>
                  </a:cubicBezTo>
                  <a:lnTo>
                    <a:pt x="12302" y="11115"/>
                  </a:lnTo>
                  <a:cubicBezTo>
                    <a:pt x="12321" y="11123"/>
                    <a:pt x="12341" y="11127"/>
                    <a:pt x="12361" y="11127"/>
                  </a:cubicBezTo>
                  <a:cubicBezTo>
                    <a:pt x="12411" y="11127"/>
                    <a:pt x="12461" y="11103"/>
                    <a:pt x="12487" y="11050"/>
                  </a:cubicBezTo>
                  <a:lnTo>
                    <a:pt x="13508" y="9083"/>
                  </a:lnTo>
                  <a:cubicBezTo>
                    <a:pt x="13545" y="9019"/>
                    <a:pt x="13517" y="8935"/>
                    <a:pt x="13452" y="8898"/>
                  </a:cubicBezTo>
                  <a:lnTo>
                    <a:pt x="12088" y="8193"/>
                  </a:lnTo>
                  <a:cubicBezTo>
                    <a:pt x="12079" y="8184"/>
                    <a:pt x="12079" y="8174"/>
                    <a:pt x="12079" y="8165"/>
                  </a:cubicBezTo>
                  <a:cubicBezTo>
                    <a:pt x="12209" y="7636"/>
                    <a:pt x="12264" y="7089"/>
                    <a:pt x="12227" y="6542"/>
                  </a:cubicBezTo>
                  <a:cubicBezTo>
                    <a:pt x="12227" y="6532"/>
                    <a:pt x="12227" y="6523"/>
                    <a:pt x="12237" y="6523"/>
                  </a:cubicBezTo>
                  <a:lnTo>
                    <a:pt x="13693" y="6059"/>
                  </a:lnTo>
                  <a:cubicBezTo>
                    <a:pt x="13730" y="6050"/>
                    <a:pt x="13758" y="6022"/>
                    <a:pt x="13777" y="5994"/>
                  </a:cubicBezTo>
                  <a:cubicBezTo>
                    <a:pt x="13795" y="5957"/>
                    <a:pt x="13795" y="5920"/>
                    <a:pt x="13786" y="5883"/>
                  </a:cubicBezTo>
                  <a:lnTo>
                    <a:pt x="13118" y="3768"/>
                  </a:lnTo>
                  <a:cubicBezTo>
                    <a:pt x="13095" y="3706"/>
                    <a:pt x="13040" y="3670"/>
                    <a:pt x="12980" y="3670"/>
                  </a:cubicBezTo>
                  <a:cubicBezTo>
                    <a:pt x="12967" y="3670"/>
                    <a:pt x="12954" y="3672"/>
                    <a:pt x="12942" y="3675"/>
                  </a:cubicBezTo>
                  <a:lnTo>
                    <a:pt x="11485" y="4139"/>
                  </a:lnTo>
                  <a:cubicBezTo>
                    <a:pt x="11476" y="4139"/>
                    <a:pt x="11467" y="4139"/>
                    <a:pt x="11457" y="4130"/>
                  </a:cubicBezTo>
                  <a:cubicBezTo>
                    <a:pt x="11179" y="3657"/>
                    <a:pt x="10827" y="3239"/>
                    <a:pt x="10409" y="2877"/>
                  </a:cubicBezTo>
                  <a:cubicBezTo>
                    <a:pt x="10400" y="2868"/>
                    <a:pt x="10400" y="2859"/>
                    <a:pt x="10409" y="2850"/>
                  </a:cubicBezTo>
                  <a:lnTo>
                    <a:pt x="11114" y="1495"/>
                  </a:lnTo>
                  <a:cubicBezTo>
                    <a:pt x="11142" y="1430"/>
                    <a:pt x="11123" y="1347"/>
                    <a:pt x="11049" y="1310"/>
                  </a:cubicBezTo>
                  <a:lnTo>
                    <a:pt x="9083" y="289"/>
                  </a:lnTo>
                  <a:cubicBezTo>
                    <a:pt x="9063" y="278"/>
                    <a:pt x="9041" y="273"/>
                    <a:pt x="9020" y="273"/>
                  </a:cubicBezTo>
                  <a:cubicBezTo>
                    <a:pt x="8971" y="273"/>
                    <a:pt x="8923" y="300"/>
                    <a:pt x="8897" y="345"/>
                  </a:cubicBezTo>
                  <a:lnTo>
                    <a:pt x="8192" y="1699"/>
                  </a:lnTo>
                  <a:cubicBezTo>
                    <a:pt x="8185" y="1706"/>
                    <a:pt x="8179" y="1712"/>
                    <a:pt x="8172" y="1712"/>
                  </a:cubicBezTo>
                  <a:cubicBezTo>
                    <a:pt x="8170" y="1712"/>
                    <a:pt x="8167" y="1711"/>
                    <a:pt x="8164" y="1709"/>
                  </a:cubicBezTo>
                  <a:cubicBezTo>
                    <a:pt x="7753" y="1608"/>
                    <a:pt x="7330" y="1557"/>
                    <a:pt x="6905" y="1557"/>
                  </a:cubicBezTo>
                  <a:cubicBezTo>
                    <a:pt x="6784" y="1557"/>
                    <a:pt x="6662" y="1561"/>
                    <a:pt x="6541" y="1569"/>
                  </a:cubicBezTo>
                  <a:cubicBezTo>
                    <a:pt x="6531" y="1569"/>
                    <a:pt x="6522" y="1560"/>
                    <a:pt x="6522" y="1560"/>
                  </a:cubicBezTo>
                  <a:lnTo>
                    <a:pt x="6058" y="94"/>
                  </a:lnTo>
                  <a:cubicBezTo>
                    <a:pt x="6049" y="67"/>
                    <a:pt x="6021" y="39"/>
                    <a:pt x="5993" y="20"/>
                  </a:cubicBezTo>
                  <a:cubicBezTo>
                    <a:pt x="5970" y="9"/>
                    <a:pt x="5948" y="1"/>
                    <a:pt x="5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93;p26">
              <a:extLst>
                <a:ext uri="{FF2B5EF4-FFF2-40B4-BE49-F238E27FC236}">
                  <a16:creationId xmlns:a16="http://schemas.microsoft.com/office/drawing/2014/main" id="{3490CEEA-69E6-EA4E-970E-8C60C25C1F98}"/>
                </a:ext>
              </a:extLst>
            </p:cNvPr>
            <p:cNvSpPr/>
            <p:nvPr/>
          </p:nvSpPr>
          <p:spPr>
            <a:xfrm>
              <a:off x="7073000" y="2596525"/>
              <a:ext cx="406100" cy="280875"/>
            </a:xfrm>
            <a:custGeom>
              <a:avLst/>
              <a:gdLst/>
              <a:ahLst/>
              <a:cxnLst/>
              <a:rect l="l" t="t" r="r" b="b"/>
              <a:pathLst>
                <a:path w="16244" h="11235" extrusionOk="0">
                  <a:moveTo>
                    <a:pt x="418" y="0"/>
                  </a:moveTo>
                  <a:cubicBezTo>
                    <a:pt x="186" y="0"/>
                    <a:pt x="0" y="186"/>
                    <a:pt x="0" y="427"/>
                  </a:cubicBezTo>
                  <a:lnTo>
                    <a:pt x="0" y="11086"/>
                  </a:lnTo>
                  <a:cubicBezTo>
                    <a:pt x="0" y="11169"/>
                    <a:pt x="65" y="11234"/>
                    <a:pt x="149" y="11234"/>
                  </a:cubicBezTo>
                  <a:lnTo>
                    <a:pt x="16095" y="11234"/>
                  </a:lnTo>
                  <a:cubicBezTo>
                    <a:pt x="16179" y="11234"/>
                    <a:pt x="16244" y="11169"/>
                    <a:pt x="16244" y="11086"/>
                  </a:cubicBezTo>
                  <a:lnTo>
                    <a:pt x="16244" y="427"/>
                  </a:lnTo>
                  <a:cubicBezTo>
                    <a:pt x="16244" y="186"/>
                    <a:pt x="16058" y="0"/>
                    <a:pt x="158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94;p26">
              <a:extLst>
                <a:ext uri="{FF2B5EF4-FFF2-40B4-BE49-F238E27FC236}">
                  <a16:creationId xmlns:a16="http://schemas.microsoft.com/office/drawing/2014/main" id="{092B9149-4A2F-1325-FC4B-3B2F64B13BD1}"/>
                </a:ext>
              </a:extLst>
            </p:cNvPr>
            <p:cNvSpPr/>
            <p:nvPr/>
          </p:nvSpPr>
          <p:spPr>
            <a:xfrm>
              <a:off x="7071375" y="2595125"/>
              <a:ext cx="409350" cy="283650"/>
            </a:xfrm>
            <a:custGeom>
              <a:avLst/>
              <a:gdLst/>
              <a:ahLst/>
              <a:cxnLst/>
              <a:rect l="l" t="t" r="r" b="b"/>
              <a:pathLst>
                <a:path w="16374" h="11346" extrusionOk="0">
                  <a:moveTo>
                    <a:pt x="15882" y="112"/>
                  </a:moveTo>
                  <a:cubicBezTo>
                    <a:pt x="16086" y="112"/>
                    <a:pt x="16253" y="279"/>
                    <a:pt x="16253" y="483"/>
                  </a:cubicBezTo>
                  <a:lnTo>
                    <a:pt x="16253" y="11142"/>
                  </a:lnTo>
                  <a:cubicBezTo>
                    <a:pt x="16253" y="11188"/>
                    <a:pt x="16216" y="11235"/>
                    <a:pt x="16160" y="11235"/>
                  </a:cubicBezTo>
                  <a:lnTo>
                    <a:pt x="204" y="11235"/>
                  </a:lnTo>
                  <a:cubicBezTo>
                    <a:pt x="158" y="11235"/>
                    <a:pt x="121" y="11188"/>
                    <a:pt x="121" y="11142"/>
                  </a:cubicBezTo>
                  <a:lnTo>
                    <a:pt x="121" y="483"/>
                  </a:lnTo>
                  <a:cubicBezTo>
                    <a:pt x="121" y="279"/>
                    <a:pt x="279" y="112"/>
                    <a:pt x="483" y="112"/>
                  </a:cubicBezTo>
                  <a:close/>
                  <a:moveTo>
                    <a:pt x="483" y="1"/>
                  </a:moveTo>
                  <a:cubicBezTo>
                    <a:pt x="223" y="1"/>
                    <a:pt x="0" y="214"/>
                    <a:pt x="0" y="483"/>
                  </a:cubicBezTo>
                  <a:lnTo>
                    <a:pt x="0" y="11142"/>
                  </a:lnTo>
                  <a:cubicBezTo>
                    <a:pt x="0" y="11253"/>
                    <a:pt x="93" y="11346"/>
                    <a:pt x="214" y="11346"/>
                  </a:cubicBezTo>
                  <a:lnTo>
                    <a:pt x="16160" y="11346"/>
                  </a:lnTo>
                  <a:cubicBezTo>
                    <a:pt x="16281" y="11346"/>
                    <a:pt x="16364" y="11253"/>
                    <a:pt x="16374" y="11142"/>
                  </a:cubicBezTo>
                  <a:lnTo>
                    <a:pt x="16374" y="483"/>
                  </a:lnTo>
                  <a:cubicBezTo>
                    <a:pt x="16374" y="214"/>
                    <a:pt x="16151" y="1"/>
                    <a:pt x="15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95;p26">
              <a:extLst>
                <a:ext uri="{FF2B5EF4-FFF2-40B4-BE49-F238E27FC236}">
                  <a16:creationId xmlns:a16="http://schemas.microsoft.com/office/drawing/2014/main" id="{5395F8B3-85BE-8A23-CBE2-35BCA66F8EE6}"/>
                </a:ext>
              </a:extLst>
            </p:cNvPr>
            <p:cNvSpPr/>
            <p:nvPr/>
          </p:nvSpPr>
          <p:spPr>
            <a:xfrm>
              <a:off x="7102675" y="2623425"/>
              <a:ext cx="346750" cy="227075"/>
            </a:xfrm>
            <a:custGeom>
              <a:avLst/>
              <a:gdLst/>
              <a:ahLst/>
              <a:cxnLst/>
              <a:rect l="l" t="t" r="r" b="b"/>
              <a:pathLst>
                <a:path w="13870" h="9083" extrusionOk="0">
                  <a:moveTo>
                    <a:pt x="1" y="0"/>
                  </a:moveTo>
                  <a:lnTo>
                    <a:pt x="1" y="9082"/>
                  </a:lnTo>
                  <a:lnTo>
                    <a:pt x="13869" y="9082"/>
                  </a:lnTo>
                  <a:lnTo>
                    <a:pt x="13869" y="7403"/>
                  </a:lnTo>
                  <a:lnTo>
                    <a:pt x="13869" y="2097"/>
                  </a:lnTo>
                  <a:lnTo>
                    <a:pt x="138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96;p26">
              <a:extLst>
                <a:ext uri="{FF2B5EF4-FFF2-40B4-BE49-F238E27FC236}">
                  <a16:creationId xmlns:a16="http://schemas.microsoft.com/office/drawing/2014/main" id="{D949B592-5BA5-9804-DCC4-D596866316DE}"/>
                </a:ext>
              </a:extLst>
            </p:cNvPr>
            <p:cNvSpPr/>
            <p:nvPr/>
          </p:nvSpPr>
          <p:spPr>
            <a:xfrm>
              <a:off x="7271525" y="2605800"/>
              <a:ext cx="9050" cy="9075"/>
            </a:xfrm>
            <a:custGeom>
              <a:avLst/>
              <a:gdLst/>
              <a:ahLst/>
              <a:cxnLst/>
              <a:rect l="l" t="t" r="r" b="b"/>
              <a:pathLst>
                <a:path w="362" h="363" extrusionOk="0">
                  <a:moveTo>
                    <a:pt x="176" y="112"/>
                  </a:moveTo>
                  <a:cubicBezTo>
                    <a:pt x="214" y="112"/>
                    <a:pt x="251" y="139"/>
                    <a:pt x="251" y="177"/>
                  </a:cubicBezTo>
                  <a:cubicBezTo>
                    <a:pt x="251" y="214"/>
                    <a:pt x="214" y="251"/>
                    <a:pt x="176" y="251"/>
                  </a:cubicBezTo>
                  <a:cubicBezTo>
                    <a:pt x="139" y="251"/>
                    <a:pt x="111" y="214"/>
                    <a:pt x="111" y="177"/>
                  </a:cubicBezTo>
                  <a:cubicBezTo>
                    <a:pt x="111" y="149"/>
                    <a:pt x="139" y="112"/>
                    <a:pt x="176" y="112"/>
                  </a:cubicBezTo>
                  <a:close/>
                  <a:moveTo>
                    <a:pt x="176" y="0"/>
                  </a:moveTo>
                  <a:cubicBezTo>
                    <a:pt x="84" y="0"/>
                    <a:pt x="0" y="84"/>
                    <a:pt x="0" y="177"/>
                  </a:cubicBezTo>
                  <a:cubicBezTo>
                    <a:pt x="0" y="279"/>
                    <a:pt x="84" y="362"/>
                    <a:pt x="176" y="362"/>
                  </a:cubicBezTo>
                  <a:cubicBezTo>
                    <a:pt x="278" y="362"/>
                    <a:pt x="362" y="279"/>
                    <a:pt x="362" y="177"/>
                  </a:cubicBezTo>
                  <a:cubicBezTo>
                    <a:pt x="362" y="84"/>
                    <a:pt x="278"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97;p26">
              <a:extLst>
                <a:ext uri="{FF2B5EF4-FFF2-40B4-BE49-F238E27FC236}">
                  <a16:creationId xmlns:a16="http://schemas.microsoft.com/office/drawing/2014/main" id="{9049ED5F-D5F9-85E3-4BB5-324A05E66C32}"/>
                </a:ext>
              </a:extLst>
            </p:cNvPr>
            <p:cNvSpPr/>
            <p:nvPr/>
          </p:nvSpPr>
          <p:spPr>
            <a:xfrm>
              <a:off x="7006425" y="2875275"/>
              <a:ext cx="539250" cy="36450"/>
            </a:xfrm>
            <a:custGeom>
              <a:avLst/>
              <a:gdLst/>
              <a:ahLst/>
              <a:cxnLst/>
              <a:rect l="l" t="t" r="r" b="b"/>
              <a:pathLst>
                <a:path w="21570" h="1458" extrusionOk="0">
                  <a:moveTo>
                    <a:pt x="1" y="1"/>
                  </a:moveTo>
                  <a:lnTo>
                    <a:pt x="1" y="882"/>
                  </a:lnTo>
                  <a:cubicBezTo>
                    <a:pt x="1" y="1197"/>
                    <a:pt x="251" y="1457"/>
                    <a:pt x="567" y="1457"/>
                  </a:cubicBezTo>
                  <a:lnTo>
                    <a:pt x="21003" y="1457"/>
                  </a:lnTo>
                  <a:cubicBezTo>
                    <a:pt x="21309" y="1457"/>
                    <a:pt x="21569" y="1197"/>
                    <a:pt x="21569" y="882"/>
                  </a:cubicBezTo>
                  <a:lnTo>
                    <a:pt x="21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98;p26">
              <a:extLst>
                <a:ext uri="{FF2B5EF4-FFF2-40B4-BE49-F238E27FC236}">
                  <a16:creationId xmlns:a16="http://schemas.microsoft.com/office/drawing/2014/main" id="{6B9176BB-2D61-AD2D-0D3B-61D94444F4F4}"/>
                </a:ext>
              </a:extLst>
            </p:cNvPr>
            <p:cNvSpPr/>
            <p:nvPr/>
          </p:nvSpPr>
          <p:spPr>
            <a:xfrm>
              <a:off x="7005050" y="2873900"/>
              <a:ext cx="542000" cy="39200"/>
            </a:xfrm>
            <a:custGeom>
              <a:avLst/>
              <a:gdLst/>
              <a:ahLst/>
              <a:cxnLst/>
              <a:rect l="l" t="t" r="r" b="b"/>
              <a:pathLst>
                <a:path w="21680" h="1568" extrusionOk="0">
                  <a:moveTo>
                    <a:pt x="21569" y="111"/>
                  </a:moveTo>
                  <a:lnTo>
                    <a:pt x="21569" y="937"/>
                  </a:lnTo>
                  <a:cubicBezTo>
                    <a:pt x="21569" y="1225"/>
                    <a:pt x="21337" y="1447"/>
                    <a:pt x="21058" y="1447"/>
                  </a:cubicBezTo>
                  <a:lnTo>
                    <a:pt x="622" y="1447"/>
                  </a:lnTo>
                  <a:cubicBezTo>
                    <a:pt x="343" y="1447"/>
                    <a:pt x="112" y="1225"/>
                    <a:pt x="112" y="937"/>
                  </a:cubicBezTo>
                  <a:lnTo>
                    <a:pt x="112" y="111"/>
                  </a:lnTo>
                  <a:close/>
                  <a:moveTo>
                    <a:pt x="56" y="0"/>
                  </a:moveTo>
                  <a:cubicBezTo>
                    <a:pt x="19" y="0"/>
                    <a:pt x="0" y="19"/>
                    <a:pt x="0" y="56"/>
                  </a:cubicBezTo>
                  <a:lnTo>
                    <a:pt x="0" y="937"/>
                  </a:lnTo>
                  <a:cubicBezTo>
                    <a:pt x="0" y="1290"/>
                    <a:pt x="279" y="1568"/>
                    <a:pt x="622" y="1568"/>
                  </a:cubicBezTo>
                  <a:lnTo>
                    <a:pt x="21058" y="1568"/>
                  </a:lnTo>
                  <a:cubicBezTo>
                    <a:pt x="21402" y="1568"/>
                    <a:pt x="21680" y="1290"/>
                    <a:pt x="21680" y="937"/>
                  </a:cubicBezTo>
                  <a:lnTo>
                    <a:pt x="21680" y="56"/>
                  </a:lnTo>
                  <a:cubicBezTo>
                    <a:pt x="21680" y="19"/>
                    <a:pt x="21652" y="0"/>
                    <a:pt x="2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99;p26">
              <a:extLst>
                <a:ext uri="{FF2B5EF4-FFF2-40B4-BE49-F238E27FC236}">
                  <a16:creationId xmlns:a16="http://schemas.microsoft.com/office/drawing/2014/main" id="{46A1CC15-EBF6-E639-A058-9E778403A410}"/>
                </a:ext>
              </a:extLst>
            </p:cNvPr>
            <p:cNvSpPr/>
            <p:nvPr/>
          </p:nvSpPr>
          <p:spPr>
            <a:xfrm>
              <a:off x="7010150" y="2901725"/>
              <a:ext cx="531800" cy="2800"/>
            </a:xfrm>
            <a:custGeom>
              <a:avLst/>
              <a:gdLst/>
              <a:ahLst/>
              <a:cxnLst/>
              <a:rect l="l" t="t" r="r" b="b"/>
              <a:pathLst>
                <a:path w="21272" h="112" extrusionOk="0">
                  <a:moveTo>
                    <a:pt x="56" y="0"/>
                  </a:moveTo>
                  <a:cubicBezTo>
                    <a:pt x="28" y="0"/>
                    <a:pt x="0" y="19"/>
                    <a:pt x="0" y="56"/>
                  </a:cubicBezTo>
                  <a:cubicBezTo>
                    <a:pt x="0" y="84"/>
                    <a:pt x="28" y="112"/>
                    <a:pt x="56" y="112"/>
                  </a:cubicBezTo>
                  <a:lnTo>
                    <a:pt x="21216" y="112"/>
                  </a:lnTo>
                  <a:cubicBezTo>
                    <a:pt x="21244" y="112"/>
                    <a:pt x="21272" y="84"/>
                    <a:pt x="21272" y="56"/>
                  </a:cubicBezTo>
                  <a:cubicBezTo>
                    <a:pt x="21272" y="19"/>
                    <a:pt x="21244" y="0"/>
                    <a:pt x="2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00;p26">
              <a:extLst>
                <a:ext uri="{FF2B5EF4-FFF2-40B4-BE49-F238E27FC236}">
                  <a16:creationId xmlns:a16="http://schemas.microsoft.com/office/drawing/2014/main" id="{97071339-737B-8780-F28C-16B9823385C8}"/>
                </a:ext>
              </a:extLst>
            </p:cNvPr>
            <p:cNvSpPr/>
            <p:nvPr/>
          </p:nvSpPr>
          <p:spPr>
            <a:xfrm>
              <a:off x="7224425" y="2877600"/>
              <a:ext cx="103000" cy="11400"/>
            </a:xfrm>
            <a:custGeom>
              <a:avLst/>
              <a:gdLst/>
              <a:ahLst/>
              <a:cxnLst/>
              <a:rect l="l" t="t" r="r" b="b"/>
              <a:pathLst>
                <a:path w="4120" h="456" extrusionOk="0">
                  <a:moveTo>
                    <a:pt x="1" y="0"/>
                  </a:moveTo>
                  <a:lnTo>
                    <a:pt x="1" y="455"/>
                  </a:lnTo>
                  <a:lnTo>
                    <a:pt x="4120" y="455"/>
                  </a:lnTo>
                  <a:lnTo>
                    <a:pt x="41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01;p26">
              <a:extLst>
                <a:ext uri="{FF2B5EF4-FFF2-40B4-BE49-F238E27FC236}">
                  <a16:creationId xmlns:a16="http://schemas.microsoft.com/office/drawing/2014/main" id="{1DC74870-72B5-2C24-9354-5B7A8E3EA62F}"/>
                </a:ext>
              </a:extLst>
            </p:cNvPr>
            <p:cNvSpPr/>
            <p:nvPr/>
          </p:nvSpPr>
          <p:spPr>
            <a:xfrm>
              <a:off x="7223050" y="2875975"/>
              <a:ext cx="106000" cy="14400"/>
            </a:xfrm>
            <a:custGeom>
              <a:avLst/>
              <a:gdLst/>
              <a:ahLst/>
              <a:cxnLst/>
              <a:rect l="l" t="t" r="r" b="b"/>
              <a:pathLst>
                <a:path w="4240" h="576" extrusionOk="0">
                  <a:moveTo>
                    <a:pt x="4119" y="121"/>
                  </a:moveTo>
                  <a:lnTo>
                    <a:pt x="4119" y="455"/>
                  </a:lnTo>
                  <a:lnTo>
                    <a:pt x="121" y="455"/>
                  </a:lnTo>
                  <a:lnTo>
                    <a:pt x="121" y="121"/>
                  </a:lnTo>
                  <a:close/>
                  <a:moveTo>
                    <a:pt x="65" y="1"/>
                  </a:moveTo>
                  <a:cubicBezTo>
                    <a:pt x="28" y="1"/>
                    <a:pt x="0" y="28"/>
                    <a:pt x="0" y="65"/>
                  </a:cubicBezTo>
                  <a:lnTo>
                    <a:pt x="0" y="520"/>
                  </a:lnTo>
                  <a:cubicBezTo>
                    <a:pt x="0" y="548"/>
                    <a:pt x="28" y="576"/>
                    <a:pt x="65"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02;p26">
              <a:extLst>
                <a:ext uri="{FF2B5EF4-FFF2-40B4-BE49-F238E27FC236}">
                  <a16:creationId xmlns:a16="http://schemas.microsoft.com/office/drawing/2014/main" id="{8C387662-A8AC-F0DD-6FD0-CFD74341B92A}"/>
                </a:ext>
              </a:extLst>
            </p:cNvPr>
            <p:cNvSpPr/>
            <p:nvPr/>
          </p:nvSpPr>
          <p:spPr>
            <a:xfrm>
              <a:off x="7171800" y="2666550"/>
              <a:ext cx="186025" cy="158900"/>
            </a:xfrm>
            <a:custGeom>
              <a:avLst/>
              <a:gdLst/>
              <a:ahLst/>
              <a:cxnLst/>
              <a:rect l="l" t="t" r="r" b="b"/>
              <a:pathLst>
                <a:path w="7441" h="6356" extrusionOk="0">
                  <a:moveTo>
                    <a:pt x="297" y="1"/>
                  </a:moveTo>
                  <a:cubicBezTo>
                    <a:pt x="139" y="1"/>
                    <a:pt x="0" y="131"/>
                    <a:pt x="0" y="298"/>
                  </a:cubicBezTo>
                  <a:lnTo>
                    <a:pt x="0" y="6058"/>
                  </a:lnTo>
                  <a:cubicBezTo>
                    <a:pt x="0" y="6225"/>
                    <a:pt x="139" y="6355"/>
                    <a:pt x="297" y="6355"/>
                  </a:cubicBezTo>
                  <a:lnTo>
                    <a:pt x="7143" y="6355"/>
                  </a:lnTo>
                  <a:cubicBezTo>
                    <a:pt x="7301" y="6355"/>
                    <a:pt x="7440" y="6225"/>
                    <a:pt x="7431" y="6058"/>
                  </a:cubicBezTo>
                  <a:lnTo>
                    <a:pt x="7431" y="298"/>
                  </a:lnTo>
                  <a:cubicBezTo>
                    <a:pt x="7431" y="131"/>
                    <a:pt x="7301" y="1"/>
                    <a:pt x="7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03;p26">
              <a:extLst>
                <a:ext uri="{FF2B5EF4-FFF2-40B4-BE49-F238E27FC236}">
                  <a16:creationId xmlns:a16="http://schemas.microsoft.com/office/drawing/2014/main" id="{3DE140D6-23F9-D104-3E5E-A1A4D0A3276B}"/>
                </a:ext>
              </a:extLst>
            </p:cNvPr>
            <p:cNvSpPr/>
            <p:nvPr/>
          </p:nvSpPr>
          <p:spPr>
            <a:xfrm>
              <a:off x="7184075" y="2654025"/>
              <a:ext cx="186025" cy="158900"/>
            </a:xfrm>
            <a:custGeom>
              <a:avLst/>
              <a:gdLst/>
              <a:ahLst/>
              <a:cxnLst/>
              <a:rect l="l" t="t" r="r" b="b"/>
              <a:pathLst>
                <a:path w="7441" h="6356" extrusionOk="0">
                  <a:moveTo>
                    <a:pt x="353" y="1"/>
                  </a:moveTo>
                  <a:cubicBezTo>
                    <a:pt x="159" y="1"/>
                    <a:pt x="1" y="159"/>
                    <a:pt x="1" y="344"/>
                  </a:cubicBezTo>
                  <a:lnTo>
                    <a:pt x="1" y="6012"/>
                  </a:lnTo>
                  <a:cubicBezTo>
                    <a:pt x="1" y="6198"/>
                    <a:pt x="159" y="6355"/>
                    <a:pt x="353" y="6355"/>
                  </a:cubicBezTo>
                  <a:lnTo>
                    <a:pt x="7088" y="6355"/>
                  </a:lnTo>
                  <a:cubicBezTo>
                    <a:pt x="7283" y="6355"/>
                    <a:pt x="7441" y="6198"/>
                    <a:pt x="7441" y="6012"/>
                  </a:cubicBezTo>
                  <a:lnTo>
                    <a:pt x="7441" y="344"/>
                  </a:lnTo>
                  <a:cubicBezTo>
                    <a:pt x="7441" y="159"/>
                    <a:pt x="7283" y="1"/>
                    <a:pt x="7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04;p26">
              <a:extLst>
                <a:ext uri="{FF2B5EF4-FFF2-40B4-BE49-F238E27FC236}">
                  <a16:creationId xmlns:a16="http://schemas.microsoft.com/office/drawing/2014/main" id="{F04E6374-C052-6435-C7D9-6E99C791AD84}"/>
                </a:ext>
              </a:extLst>
            </p:cNvPr>
            <p:cNvSpPr/>
            <p:nvPr/>
          </p:nvSpPr>
          <p:spPr>
            <a:xfrm>
              <a:off x="7182700" y="2652400"/>
              <a:ext cx="188800" cy="162150"/>
            </a:xfrm>
            <a:custGeom>
              <a:avLst/>
              <a:gdLst/>
              <a:ahLst/>
              <a:cxnLst/>
              <a:rect l="l" t="t" r="r" b="b"/>
              <a:pathLst>
                <a:path w="7552" h="6486" extrusionOk="0">
                  <a:moveTo>
                    <a:pt x="7143" y="121"/>
                  </a:moveTo>
                  <a:cubicBezTo>
                    <a:pt x="7301" y="121"/>
                    <a:pt x="7431" y="251"/>
                    <a:pt x="7431" y="409"/>
                  </a:cubicBezTo>
                  <a:lnTo>
                    <a:pt x="7431" y="6077"/>
                  </a:lnTo>
                  <a:cubicBezTo>
                    <a:pt x="7431" y="6235"/>
                    <a:pt x="7301" y="6365"/>
                    <a:pt x="7143" y="6365"/>
                  </a:cubicBezTo>
                  <a:lnTo>
                    <a:pt x="408" y="6365"/>
                  </a:lnTo>
                  <a:cubicBezTo>
                    <a:pt x="251" y="6365"/>
                    <a:pt x="121" y="6235"/>
                    <a:pt x="121" y="6077"/>
                  </a:cubicBezTo>
                  <a:lnTo>
                    <a:pt x="121" y="409"/>
                  </a:lnTo>
                  <a:cubicBezTo>
                    <a:pt x="121" y="251"/>
                    <a:pt x="251" y="121"/>
                    <a:pt x="408" y="121"/>
                  </a:cubicBezTo>
                  <a:close/>
                  <a:moveTo>
                    <a:pt x="408" y="1"/>
                  </a:moveTo>
                  <a:cubicBezTo>
                    <a:pt x="186" y="1"/>
                    <a:pt x="0" y="186"/>
                    <a:pt x="0" y="409"/>
                  </a:cubicBezTo>
                  <a:lnTo>
                    <a:pt x="0" y="6077"/>
                  </a:lnTo>
                  <a:cubicBezTo>
                    <a:pt x="0" y="6300"/>
                    <a:pt x="186" y="6485"/>
                    <a:pt x="408" y="6485"/>
                  </a:cubicBezTo>
                  <a:lnTo>
                    <a:pt x="7143" y="6485"/>
                  </a:lnTo>
                  <a:cubicBezTo>
                    <a:pt x="7366" y="6485"/>
                    <a:pt x="7551" y="6300"/>
                    <a:pt x="7551" y="6077"/>
                  </a:cubicBezTo>
                  <a:lnTo>
                    <a:pt x="7551" y="409"/>
                  </a:lnTo>
                  <a:cubicBezTo>
                    <a:pt x="7551" y="186"/>
                    <a:pt x="7366" y="1"/>
                    <a:pt x="7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05;p26">
              <a:extLst>
                <a:ext uri="{FF2B5EF4-FFF2-40B4-BE49-F238E27FC236}">
                  <a16:creationId xmlns:a16="http://schemas.microsoft.com/office/drawing/2014/main" id="{4160D427-BC18-BFD5-31F4-F212C6974ACC}"/>
                </a:ext>
              </a:extLst>
            </p:cNvPr>
            <p:cNvSpPr/>
            <p:nvPr/>
          </p:nvSpPr>
          <p:spPr>
            <a:xfrm>
              <a:off x="7212850" y="2737750"/>
              <a:ext cx="128275" cy="17200"/>
            </a:xfrm>
            <a:custGeom>
              <a:avLst/>
              <a:gdLst/>
              <a:ahLst/>
              <a:cxnLst/>
              <a:rect l="l" t="t" r="r" b="b"/>
              <a:pathLst>
                <a:path w="5131" h="688" extrusionOk="0">
                  <a:moveTo>
                    <a:pt x="316" y="1"/>
                  </a:moveTo>
                  <a:cubicBezTo>
                    <a:pt x="139" y="1"/>
                    <a:pt x="0" y="140"/>
                    <a:pt x="0" y="325"/>
                  </a:cubicBezTo>
                  <a:lnTo>
                    <a:pt x="0" y="362"/>
                  </a:lnTo>
                  <a:cubicBezTo>
                    <a:pt x="0" y="539"/>
                    <a:pt x="139" y="687"/>
                    <a:pt x="316" y="687"/>
                  </a:cubicBezTo>
                  <a:lnTo>
                    <a:pt x="4805" y="687"/>
                  </a:lnTo>
                  <a:cubicBezTo>
                    <a:pt x="4982" y="687"/>
                    <a:pt x="5130" y="539"/>
                    <a:pt x="5130" y="362"/>
                  </a:cubicBezTo>
                  <a:lnTo>
                    <a:pt x="5130" y="325"/>
                  </a:lnTo>
                  <a:cubicBezTo>
                    <a:pt x="5130" y="140"/>
                    <a:pt x="4982" y="1"/>
                    <a:pt x="4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06;p26">
              <a:extLst>
                <a:ext uri="{FF2B5EF4-FFF2-40B4-BE49-F238E27FC236}">
                  <a16:creationId xmlns:a16="http://schemas.microsoft.com/office/drawing/2014/main" id="{5D82CE67-7BF7-161C-809B-EC6134ED7DFC}"/>
                </a:ext>
              </a:extLst>
            </p:cNvPr>
            <p:cNvSpPr/>
            <p:nvPr/>
          </p:nvSpPr>
          <p:spPr>
            <a:xfrm>
              <a:off x="7211225" y="2736375"/>
              <a:ext cx="131275" cy="19950"/>
            </a:xfrm>
            <a:custGeom>
              <a:avLst/>
              <a:gdLst/>
              <a:ahLst/>
              <a:cxnLst/>
              <a:rect l="l" t="t" r="r" b="b"/>
              <a:pathLst>
                <a:path w="5251" h="798" extrusionOk="0">
                  <a:moveTo>
                    <a:pt x="4870" y="111"/>
                  </a:moveTo>
                  <a:cubicBezTo>
                    <a:pt x="5019" y="111"/>
                    <a:pt x="5130" y="232"/>
                    <a:pt x="5130" y="380"/>
                  </a:cubicBezTo>
                  <a:lnTo>
                    <a:pt x="5130" y="417"/>
                  </a:lnTo>
                  <a:cubicBezTo>
                    <a:pt x="5130" y="566"/>
                    <a:pt x="5019" y="677"/>
                    <a:pt x="4870" y="677"/>
                  </a:cubicBezTo>
                  <a:lnTo>
                    <a:pt x="381" y="677"/>
                  </a:lnTo>
                  <a:cubicBezTo>
                    <a:pt x="241" y="677"/>
                    <a:pt x="121" y="566"/>
                    <a:pt x="121" y="417"/>
                  </a:cubicBezTo>
                  <a:lnTo>
                    <a:pt x="121" y="380"/>
                  </a:lnTo>
                  <a:cubicBezTo>
                    <a:pt x="121" y="232"/>
                    <a:pt x="241" y="111"/>
                    <a:pt x="381" y="111"/>
                  </a:cubicBezTo>
                  <a:close/>
                  <a:moveTo>
                    <a:pt x="381" y="0"/>
                  </a:moveTo>
                  <a:cubicBezTo>
                    <a:pt x="176" y="0"/>
                    <a:pt x="0" y="167"/>
                    <a:pt x="0" y="380"/>
                  </a:cubicBezTo>
                  <a:lnTo>
                    <a:pt x="0" y="417"/>
                  </a:lnTo>
                  <a:cubicBezTo>
                    <a:pt x="0" y="631"/>
                    <a:pt x="176" y="798"/>
                    <a:pt x="381" y="798"/>
                  </a:cubicBezTo>
                  <a:lnTo>
                    <a:pt x="4870" y="798"/>
                  </a:lnTo>
                  <a:cubicBezTo>
                    <a:pt x="5084" y="798"/>
                    <a:pt x="5251" y="631"/>
                    <a:pt x="5251" y="417"/>
                  </a:cubicBezTo>
                  <a:lnTo>
                    <a:pt x="5251" y="380"/>
                  </a:lnTo>
                  <a:cubicBezTo>
                    <a:pt x="5251" y="167"/>
                    <a:pt x="5084" y="0"/>
                    <a:pt x="4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07;p26">
              <a:extLst>
                <a:ext uri="{FF2B5EF4-FFF2-40B4-BE49-F238E27FC236}">
                  <a16:creationId xmlns:a16="http://schemas.microsoft.com/office/drawing/2014/main" id="{6F3FC86C-3062-5CD3-CADA-0D7BE59C3B2B}"/>
                </a:ext>
              </a:extLst>
            </p:cNvPr>
            <p:cNvSpPr/>
            <p:nvPr/>
          </p:nvSpPr>
          <p:spPr>
            <a:xfrm>
              <a:off x="7226750" y="2742400"/>
              <a:ext cx="99525" cy="7200"/>
            </a:xfrm>
            <a:custGeom>
              <a:avLst/>
              <a:gdLst/>
              <a:ahLst/>
              <a:cxnLst/>
              <a:rect l="l" t="t" r="r" b="b"/>
              <a:pathLst>
                <a:path w="3981" h="288" extrusionOk="0">
                  <a:moveTo>
                    <a:pt x="3851" y="56"/>
                  </a:moveTo>
                  <a:cubicBezTo>
                    <a:pt x="3888" y="56"/>
                    <a:pt x="3925" y="93"/>
                    <a:pt x="3925" y="130"/>
                  </a:cubicBezTo>
                  <a:lnTo>
                    <a:pt x="3925" y="149"/>
                  </a:lnTo>
                  <a:cubicBezTo>
                    <a:pt x="3925" y="195"/>
                    <a:pt x="3888" y="223"/>
                    <a:pt x="3851" y="223"/>
                  </a:cubicBezTo>
                  <a:lnTo>
                    <a:pt x="140" y="223"/>
                  </a:lnTo>
                  <a:cubicBezTo>
                    <a:pt x="94" y="223"/>
                    <a:pt x="56" y="195"/>
                    <a:pt x="56" y="149"/>
                  </a:cubicBezTo>
                  <a:lnTo>
                    <a:pt x="56" y="130"/>
                  </a:lnTo>
                  <a:cubicBezTo>
                    <a:pt x="56" y="93"/>
                    <a:pt x="94" y="56"/>
                    <a:pt x="140" y="56"/>
                  </a:cubicBezTo>
                  <a:close/>
                  <a:moveTo>
                    <a:pt x="131" y="0"/>
                  </a:moveTo>
                  <a:cubicBezTo>
                    <a:pt x="56" y="0"/>
                    <a:pt x="1" y="56"/>
                    <a:pt x="1" y="139"/>
                  </a:cubicBezTo>
                  <a:lnTo>
                    <a:pt x="1" y="149"/>
                  </a:lnTo>
                  <a:cubicBezTo>
                    <a:pt x="1" y="223"/>
                    <a:pt x="56" y="288"/>
                    <a:pt x="131" y="288"/>
                  </a:cubicBezTo>
                  <a:lnTo>
                    <a:pt x="3841" y="288"/>
                  </a:lnTo>
                  <a:cubicBezTo>
                    <a:pt x="3925" y="288"/>
                    <a:pt x="3980" y="223"/>
                    <a:pt x="3980" y="149"/>
                  </a:cubicBezTo>
                  <a:lnTo>
                    <a:pt x="3980" y="139"/>
                  </a:lnTo>
                  <a:cubicBezTo>
                    <a:pt x="3980" y="56"/>
                    <a:pt x="3925" y="0"/>
                    <a:pt x="38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08;p26">
              <a:extLst>
                <a:ext uri="{FF2B5EF4-FFF2-40B4-BE49-F238E27FC236}">
                  <a16:creationId xmlns:a16="http://schemas.microsoft.com/office/drawing/2014/main" id="{192156FB-22B6-07E3-3763-1EA5420D6661}"/>
                </a:ext>
              </a:extLst>
            </p:cNvPr>
            <p:cNvSpPr/>
            <p:nvPr/>
          </p:nvSpPr>
          <p:spPr>
            <a:xfrm>
              <a:off x="7234875" y="2764425"/>
              <a:ext cx="83975" cy="10000"/>
            </a:xfrm>
            <a:custGeom>
              <a:avLst/>
              <a:gdLst/>
              <a:ahLst/>
              <a:cxnLst/>
              <a:rect l="l" t="t" r="r" b="b"/>
              <a:pathLst>
                <a:path w="3359" h="400" extrusionOk="0">
                  <a:moveTo>
                    <a:pt x="205" y="0"/>
                  </a:moveTo>
                  <a:cubicBezTo>
                    <a:pt x="93" y="0"/>
                    <a:pt x="0" y="93"/>
                    <a:pt x="0" y="205"/>
                  </a:cubicBezTo>
                  <a:cubicBezTo>
                    <a:pt x="0" y="316"/>
                    <a:pt x="93" y="399"/>
                    <a:pt x="205" y="399"/>
                  </a:cubicBezTo>
                  <a:lnTo>
                    <a:pt x="3164" y="399"/>
                  </a:lnTo>
                  <a:cubicBezTo>
                    <a:pt x="3266" y="399"/>
                    <a:pt x="3359" y="316"/>
                    <a:pt x="3359" y="205"/>
                  </a:cubicBezTo>
                  <a:cubicBezTo>
                    <a:pt x="3359" y="93"/>
                    <a:pt x="3266" y="0"/>
                    <a:pt x="3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09;p26">
              <a:extLst>
                <a:ext uri="{FF2B5EF4-FFF2-40B4-BE49-F238E27FC236}">
                  <a16:creationId xmlns:a16="http://schemas.microsoft.com/office/drawing/2014/main" id="{A057733A-B0BD-D120-AFBC-BFDC16C6D4B0}"/>
                </a:ext>
              </a:extLst>
            </p:cNvPr>
            <p:cNvSpPr/>
            <p:nvPr/>
          </p:nvSpPr>
          <p:spPr>
            <a:xfrm>
              <a:off x="7233475" y="2763025"/>
              <a:ext cx="86775" cy="13025"/>
            </a:xfrm>
            <a:custGeom>
              <a:avLst/>
              <a:gdLst/>
              <a:ahLst/>
              <a:cxnLst/>
              <a:rect l="l" t="t" r="r" b="b"/>
              <a:pathLst>
                <a:path w="3471" h="521" extrusionOk="0">
                  <a:moveTo>
                    <a:pt x="3211" y="121"/>
                  </a:moveTo>
                  <a:cubicBezTo>
                    <a:pt x="3294" y="121"/>
                    <a:pt x="3359" y="177"/>
                    <a:pt x="3359" y="261"/>
                  </a:cubicBezTo>
                  <a:cubicBezTo>
                    <a:pt x="3359" y="335"/>
                    <a:pt x="3294" y="400"/>
                    <a:pt x="3211" y="400"/>
                  </a:cubicBezTo>
                  <a:lnTo>
                    <a:pt x="261" y="400"/>
                  </a:lnTo>
                  <a:cubicBezTo>
                    <a:pt x="177" y="400"/>
                    <a:pt x="121" y="335"/>
                    <a:pt x="121" y="261"/>
                  </a:cubicBezTo>
                  <a:cubicBezTo>
                    <a:pt x="121" y="177"/>
                    <a:pt x="177" y="121"/>
                    <a:pt x="261" y="121"/>
                  </a:cubicBezTo>
                  <a:close/>
                  <a:moveTo>
                    <a:pt x="261" y="1"/>
                  </a:moveTo>
                  <a:cubicBezTo>
                    <a:pt x="121" y="1"/>
                    <a:pt x="1" y="112"/>
                    <a:pt x="1" y="261"/>
                  </a:cubicBezTo>
                  <a:cubicBezTo>
                    <a:pt x="1" y="400"/>
                    <a:pt x="112" y="520"/>
                    <a:pt x="261" y="520"/>
                  </a:cubicBezTo>
                  <a:lnTo>
                    <a:pt x="3220" y="520"/>
                  </a:lnTo>
                  <a:cubicBezTo>
                    <a:pt x="3359" y="520"/>
                    <a:pt x="3470" y="400"/>
                    <a:pt x="3470" y="261"/>
                  </a:cubicBezTo>
                  <a:cubicBezTo>
                    <a:pt x="3470" y="112"/>
                    <a:pt x="3359" y="1"/>
                    <a:pt x="3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10;p26">
              <a:extLst>
                <a:ext uri="{FF2B5EF4-FFF2-40B4-BE49-F238E27FC236}">
                  <a16:creationId xmlns:a16="http://schemas.microsoft.com/office/drawing/2014/main" id="{2891134B-9235-45DB-052C-FAAEDD0F1B1F}"/>
                </a:ext>
              </a:extLst>
            </p:cNvPr>
            <p:cNvSpPr/>
            <p:nvPr/>
          </p:nvSpPr>
          <p:spPr>
            <a:xfrm>
              <a:off x="7251800"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5" y="158"/>
                    <a:pt x="195" y="103"/>
                  </a:cubicBezTo>
                  <a:cubicBezTo>
                    <a:pt x="195" y="47"/>
                    <a:pt x="14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11;p26">
              <a:extLst>
                <a:ext uri="{FF2B5EF4-FFF2-40B4-BE49-F238E27FC236}">
                  <a16:creationId xmlns:a16="http://schemas.microsoft.com/office/drawing/2014/main" id="{641A6629-5644-1CDD-F53B-A37A2AB0D562}"/>
                </a:ext>
              </a:extLst>
            </p:cNvPr>
            <p:cNvSpPr/>
            <p:nvPr/>
          </p:nvSpPr>
          <p:spPr>
            <a:xfrm>
              <a:off x="7261075"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6" y="158"/>
                    <a:pt x="196" y="103"/>
                  </a:cubicBezTo>
                  <a:cubicBezTo>
                    <a:pt x="196" y="47"/>
                    <a:pt x="14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12;p26">
              <a:extLst>
                <a:ext uri="{FF2B5EF4-FFF2-40B4-BE49-F238E27FC236}">
                  <a16:creationId xmlns:a16="http://schemas.microsoft.com/office/drawing/2014/main" id="{0B55CDCE-B159-51E6-1C7B-A41B285E0312}"/>
                </a:ext>
              </a:extLst>
            </p:cNvPr>
            <p:cNvSpPr/>
            <p:nvPr/>
          </p:nvSpPr>
          <p:spPr>
            <a:xfrm>
              <a:off x="7269900" y="2766975"/>
              <a:ext cx="4650" cy="4900"/>
            </a:xfrm>
            <a:custGeom>
              <a:avLst/>
              <a:gdLst/>
              <a:ahLst/>
              <a:cxnLst/>
              <a:rect l="l" t="t" r="r" b="b"/>
              <a:pathLst>
                <a:path w="186" h="196" extrusionOk="0">
                  <a:moveTo>
                    <a:pt x="93" y="65"/>
                  </a:moveTo>
                  <a:cubicBezTo>
                    <a:pt x="112" y="65"/>
                    <a:pt x="130" y="84"/>
                    <a:pt x="130" y="103"/>
                  </a:cubicBezTo>
                  <a:cubicBezTo>
                    <a:pt x="130" y="121"/>
                    <a:pt x="112" y="140"/>
                    <a:pt x="93" y="140"/>
                  </a:cubicBezTo>
                  <a:cubicBezTo>
                    <a:pt x="74" y="140"/>
                    <a:pt x="56" y="121"/>
                    <a:pt x="56" y="103"/>
                  </a:cubicBezTo>
                  <a:cubicBezTo>
                    <a:pt x="56" y="84"/>
                    <a:pt x="74" y="65"/>
                    <a:pt x="93" y="65"/>
                  </a:cubicBezTo>
                  <a:close/>
                  <a:moveTo>
                    <a:pt x="93" y="1"/>
                  </a:moveTo>
                  <a:cubicBezTo>
                    <a:pt x="37" y="1"/>
                    <a:pt x="0" y="47"/>
                    <a:pt x="0" y="103"/>
                  </a:cubicBezTo>
                  <a:cubicBezTo>
                    <a:pt x="0" y="158"/>
                    <a:pt x="37" y="195"/>
                    <a:pt x="93" y="195"/>
                  </a:cubicBezTo>
                  <a:cubicBezTo>
                    <a:pt x="149" y="195"/>
                    <a:pt x="186" y="158"/>
                    <a:pt x="186" y="103"/>
                  </a:cubicBezTo>
                  <a:cubicBezTo>
                    <a:pt x="186" y="47"/>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13;p26">
              <a:extLst>
                <a:ext uri="{FF2B5EF4-FFF2-40B4-BE49-F238E27FC236}">
                  <a16:creationId xmlns:a16="http://schemas.microsoft.com/office/drawing/2014/main" id="{3B2275FB-F6F2-637D-5A27-DDF122BC19F3}"/>
                </a:ext>
              </a:extLst>
            </p:cNvPr>
            <p:cNvSpPr/>
            <p:nvPr/>
          </p:nvSpPr>
          <p:spPr>
            <a:xfrm>
              <a:off x="7278950" y="2766975"/>
              <a:ext cx="4875" cy="4900"/>
            </a:xfrm>
            <a:custGeom>
              <a:avLst/>
              <a:gdLst/>
              <a:ahLst/>
              <a:cxnLst/>
              <a:rect l="l" t="t" r="r" b="b"/>
              <a:pathLst>
                <a:path w="195" h="196" extrusionOk="0">
                  <a:moveTo>
                    <a:pt x="102" y="65"/>
                  </a:moveTo>
                  <a:cubicBezTo>
                    <a:pt x="121" y="65"/>
                    <a:pt x="139" y="84"/>
                    <a:pt x="139" y="103"/>
                  </a:cubicBezTo>
                  <a:cubicBezTo>
                    <a:pt x="139" y="121"/>
                    <a:pt x="121" y="140"/>
                    <a:pt x="102" y="140"/>
                  </a:cubicBezTo>
                  <a:cubicBezTo>
                    <a:pt x="84" y="140"/>
                    <a:pt x="65" y="121"/>
                    <a:pt x="65" y="103"/>
                  </a:cubicBezTo>
                  <a:cubicBezTo>
                    <a:pt x="65" y="84"/>
                    <a:pt x="84" y="65"/>
                    <a:pt x="102" y="65"/>
                  </a:cubicBezTo>
                  <a:close/>
                  <a:moveTo>
                    <a:pt x="102" y="1"/>
                  </a:moveTo>
                  <a:cubicBezTo>
                    <a:pt x="46" y="1"/>
                    <a:pt x="0" y="47"/>
                    <a:pt x="0" y="103"/>
                  </a:cubicBezTo>
                  <a:cubicBezTo>
                    <a:pt x="0" y="158"/>
                    <a:pt x="46" y="195"/>
                    <a:pt x="102" y="195"/>
                  </a:cubicBezTo>
                  <a:cubicBezTo>
                    <a:pt x="158" y="195"/>
                    <a:pt x="195" y="158"/>
                    <a:pt x="195" y="103"/>
                  </a:cubicBezTo>
                  <a:cubicBezTo>
                    <a:pt x="195" y="47"/>
                    <a:pt x="158" y="1"/>
                    <a:pt x="1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14;p26">
              <a:extLst>
                <a:ext uri="{FF2B5EF4-FFF2-40B4-BE49-F238E27FC236}">
                  <a16:creationId xmlns:a16="http://schemas.microsoft.com/office/drawing/2014/main" id="{D798260E-783D-7E45-0E19-5E570EFAFDF7}"/>
                </a:ext>
              </a:extLst>
            </p:cNvPr>
            <p:cNvSpPr/>
            <p:nvPr/>
          </p:nvSpPr>
          <p:spPr>
            <a:xfrm>
              <a:off x="7287975"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75"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15;p26">
              <a:extLst>
                <a:ext uri="{FF2B5EF4-FFF2-40B4-BE49-F238E27FC236}">
                  <a16:creationId xmlns:a16="http://schemas.microsoft.com/office/drawing/2014/main" id="{B42CB390-6FF4-615A-50E3-855136DF32E2}"/>
                </a:ext>
              </a:extLst>
            </p:cNvPr>
            <p:cNvSpPr/>
            <p:nvPr/>
          </p:nvSpPr>
          <p:spPr>
            <a:xfrm>
              <a:off x="7297250" y="2766975"/>
              <a:ext cx="4900" cy="4900"/>
            </a:xfrm>
            <a:custGeom>
              <a:avLst/>
              <a:gdLst/>
              <a:ahLst/>
              <a:cxnLst/>
              <a:rect l="l" t="t" r="r" b="b"/>
              <a:pathLst>
                <a:path w="196" h="196" extrusionOk="0">
                  <a:moveTo>
                    <a:pt x="103" y="65"/>
                  </a:moveTo>
                  <a:cubicBezTo>
                    <a:pt x="121" y="65"/>
                    <a:pt x="140" y="84"/>
                    <a:pt x="140" y="103"/>
                  </a:cubicBezTo>
                  <a:cubicBezTo>
                    <a:pt x="140" y="121"/>
                    <a:pt x="121" y="140"/>
                    <a:pt x="103" y="140"/>
                  </a:cubicBezTo>
                  <a:cubicBezTo>
                    <a:pt x="84"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16;p26">
              <a:extLst>
                <a:ext uri="{FF2B5EF4-FFF2-40B4-BE49-F238E27FC236}">
                  <a16:creationId xmlns:a16="http://schemas.microsoft.com/office/drawing/2014/main" id="{F00C1987-151A-BF35-FE94-FCF76BB098B7}"/>
                </a:ext>
              </a:extLst>
            </p:cNvPr>
            <p:cNvSpPr/>
            <p:nvPr/>
          </p:nvSpPr>
          <p:spPr>
            <a:xfrm>
              <a:off x="7249950" y="2672575"/>
              <a:ext cx="53825" cy="53850"/>
            </a:xfrm>
            <a:custGeom>
              <a:avLst/>
              <a:gdLst/>
              <a:ahLst/>
              <a:cxnLst/>
              <a:rect l="l" t="t" r="r" b="b"/>
              <a:pathLst>
                <a:path w="2153" h="2154" extrusionOk="0">
                  <a:moveTo>
                    <a:pt x="1077" y="1"/>
                  </a:moveTo>
                  <a:cubicBezTo>
                    <a:pt x="483" y="1"/>
                    <a:pt x="0" y="483"/>
                    <a:pt x="0" y="1077"/>
                  </a:cubicBezTo>
                  <a:cubicBezTo>
                    <a:pt x="0" y="1671"/>
                    <a:pt x="483" y="2153"/>
                    <a:pt x="1077" y="2153"/>
                  </a:cubicBezTo>
                  <a:cubicBezTo>
                    <a:pt x="1670" y="2153"/>
                    <a:pt x="2153" y="1671"/>
                    <a:pt x="2153" y="1077"/>
                  </a:cubicBezTo>
                  <a:cubicBezTo>
                    <a:pt x="2153" y="483"/>
                    <a:pt x="1670" y="1"/>
                    <a:pt x="1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17;p26">
              <a:extLst>
                <a:ext uri="{FF2B5EF4-FFF2-40B4-BE49-F238E27FC236}">
                  <a16:creationId xmlns:a16="http://schemas.microsoft.com/office/drawing/2014/main" id="{04F23DB4-24BC-4F86-C775-AF33087FE330}"/>
                </a:ext>
              </a:extLst>
            </p:cNvPr>
            <p:cNvSpPr/>
            <p:nvPr/>
          </p:nvSpPr>
          <p:spPr>
            <a:xfrm>
              <a:off x="7248550" y="2671200"/>
              <a:ext cx="56625" cy="56600"/>
            </a:xfrm>
            <a:custGeom>
              <a:avLst/>
              <a:gdLst/>
              <a:ahLst/>
              <a:cxnLst/>
              <a:rect l="l" t="t" r="r" b="b"/>
              <a:pathLst>
                <a:path w="2265" h="2264" extrusionOk="0">
                  <a:moveTo>
                    <a:pt x="1133" y="112"/>
                  </a:moveTo>
                  <a:cubicBezTo>
                    <a:pt x="1698" y="112"/>
                    <a:pt x="2153" y="575"/>
                    <a:pt x="2153" y="1132"/>
                  </a:cubicBezTo>
                  <a:cubicBezTo>
                    <a:pt x="2153" y="1689"/>
                    <a:pt x="1698" y="2152"/>
                    <a:pt x="1133" y="2152"/>
                  </a:cubicBezTo>
                  <a:cubicBezTo>
                    <a:pt x="576" y="2152"/>
                    <a:pt x="121" y="1689"/>
                    <a:pt x="121" y="1132"/>
                  </a:cubicBezTo>
                  <a:cubicBezTo>
                    <a:pt x="121" y="575"/>
                    <a:pt x="576" y="112"/>
                    <a:pt x="1133" y="112"/>
                  </a:cubicBezTo>
                  <a:close/>
                  <a:moveTo>
                    <a:pt x="1133" y="0"/>
                  </a:moveTo>
                  <a:cubicBezTo>
                    <a:pt x="511" y="0"/>
                    <a:pt x="1" y="510"/>
                    <a:pt x="1" y="1132"/>
                  </a:cubicBezTo>
                  <a:cubicBezTo>
                    <a:pt x="1" y="1754"/>
                    <a:pt x="511" y="2264"/>
                    <a:pt x="1133" y="2264"/>
                  </a:cubicBezTo>
                  <a:cubicBezTo>
                    <a:pt x="1754" y="2264"/>
                    <a:pt x="2264" y="1754"/>
                    <a:pt x="2264" y="1132"/>
                  </a:cubicBezTo>
                  <a:cubicBezTo>
                    <a:pt x="2264" y="510"/>
                    <a:pt x="1763" y="0"/>
                    <a:pt x="1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18;p26">
              <a:extLst>
                <a:ext uri="{FF2B5EF4-FFF2-40B4-BE49-F238E27FC236}">
                  <a16:creationId xmlns:a16="http://schemas.microsoft.com/office/drawing/2014/main" id="{EFEF4C69-164A-20CB-F5C5-D51295203DC2}"/>
                </a:ext>
              </a:extLst>
            </p:cNvPr>
            <p:cNvSpPr/>
            <p:nvPr/>
          </p:nvSpPr>
          <p:spPr>
            <a:xfrm>
              <a:off x="7265025" y="2701100"/>
              <a:ext cx="23900" cy="12100"/>
            </a:xfrm>
            <a:custGeom>
              <a:avLst/>
              <a:gdLst/>
              <a:ahLst/>
              <a:cxnLst/>
              <a:rect l="l" t="t" r="r" b="b"/>
              <a:pathLst>
                <a:path w="956" h="484" extrusionOk="0">
                  <a:moveTo>
                    <a:pt x="474" y="1"/>
                  </a:moveTo>
                  <a:cubicBezTo>
                    <a:pt x="214" y="1"/>
                    <a:pt x="0" y="214"/>
                    <a:pt x="0" y="483"/>
                  </a:cubicBezTo>
                  <a:lnTo>
                    <a:pt x="956" y="483"/>
                  </a:lnTo>
                  <a:cubicBezTo>
                    <a:pt x="956" y="214"/>
                    <a:pt x="743" y="1"/>
                    <a:pt x="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19;p26">
              <a:extLst>
                <a:ext uri="{FF2B5EF4-FFF2-40B4-BE49-F238E27FC236}">
                  <a16:creationId xmlns:a16="http://schemas.microsoft.com/office/drawing/2014/main" id="{9115EC12-F95C-5D53-41D1-67349AC5E283}"/>
                </a:ext>
              </a:extLst>
            </p:cNvPr>
            <p:cNvSpPr/>
            <p:nvPr/>
          </p:nvSpPr>
          <p:spPr>
            <a:xfrm>
              <a:off x="7263400" y="2699725"/>
              <a:ext cx="26925" cy="14875"/>
            </a:xfrm>
            <a:custGeom>
              <a:avLst/>
              <a:gdLst/>
              <a:ahLst/>
              <a:cxnLst/>
              <a:rect l="l" t="t" r="r" b="b"/>
              <a:pathLst>
                <a:path w="1077" h="595" extrusionOk="0">
                  <a:moveTo>
                    <a:pt x="539" y="112"/>
                  </a:moveTo>
                  <a:cubicBezTo>
                    <a:pt x="752" y="112"/>
                    <a:pt x="928" y="269"/>
                    <a:pt x="956" y="473"/>
                  </a:cubicBezTo>
                  <a:lnTo>
                    <a:pt x="121" y="473"/>
                  </a:lnTo>
                  <a:cubicBezTo>
                    <a:pt x="149" y="269"/>
                    <a:pt x="325" y="112"/>
                    <a:pt x="539" y="112"/>
                  </a:cubicBezTo>
                  <a:close/>
                  <a:moveTo>
                    <a:pt x="539" y="0"/>
                  </a:moveTo>
                  <a:cubicBezTo>
                    <a:pt x="242" y="0"/>
                    <a:pt x="0" y="241"/>
                    <a:pt x="0" y="538"/>
                  </a:cubicBezTo>
                  <a:cubicBezTo>
                    <a:pt x="0" y="594"/>
                    <a:pt x="0" y="594"/>
                    <a:pt x="232" y="594"/>
                  </a:cubicBezTo>
                  <a:lnTo>
                    <a:pt x="585" y="594"/>
                  </a:lnTo>
                  <a:cubicBezTo>
                    <a:pt x="1077" y="594"/>
                    <a:pt x="1077" y="594"/>
                    <a:pt x="1077" y="538"/>
                  </a:cubicBezTo>
                  <a:cubicBezTo>
                    <a:pt x="1077" y="241"/>
                    <a:pt x="835"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20;p26">
              <a:extLst>
                <a:ext uri="{FF2B5EF4-FFF2-40B4-BE49-F238E27FC236}">
                  <a16:creationId xmlns:a16="http://schemas.microsoft.com/office/drawing/2014/main" id="{E50A00F8-676E-3EB7-381A-5DC7BCC7A2C5}"/>
                </a:ext>
              </a:extLst>
            </p:cNvPr>
            <p:cNvSpPr/>
            <p:nvPr/>
          </p:nvSpPr>
          <p:spPr>
            <a:xfrm>
              <a:off x="7270125" y="2685800"/>
              <a:ext cx="13700" cy="13725"/>
            </a:xfrm>
            <a:custGeom>
              <a:avLst/>
              <a:gdLst/>
              <a:ahLst/>
              <a:cxnLst/>
              <a:rect l="l" t="t" r="r" b="b"/>
              <a:pathLst>
                <a:path w="548" h="549" extrusionOk="0">
                  <a:moveTo>
                    <a:pt x="279" y="1"/>
                  </a:moveTo>
                  <a:cubicBezTo>
                    <a:pt x="121" y="1"/>
                    <a:pt x="1" y="131"/>
                    <a:pt x="1" y="279"/>
                  </a:cubicBezTo>
                  <a:cubicBezTo>
                    <a:pt x="1" y="427"/>
                    <a:pt x="121" y="548"/>
                    <a:pt x="279" y="548"/>
                  </a:cubicBezTo>
                  <a:cubicBezTo>
                    <a:pt x="427" y="548"/>
                    <a:pt x="548" y="427"/>
                    <a:pt x="548" y="279"/>
                  </a:cubicBezTo>
                  <a:cubicBezTo>
                    <a:pt x="548" y="131"/>
                    <a:pt x="427"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121;p26">
              <a:extLst>
                <a:ext uri="{FF2B5EF4-FFF2-40B4-BE49-F238E27FC236}">
                  <a16:creationId xmlns:a16="http://schemas.microsoft.com/office/drawing/2014/main" id="{37EDAEE5-2809-2E4B-5945-7AF3F5A7AE3F}"/>
                </a:ext>
              </a:extLst>
            </p:cNvPr>
            <p:cNvSpPr/>
            <p:nvPr/>
          </p:nvSpPr>
          <p:spPr>
            <a:xfrm>
              <a:off x="7268725" y="2684425"/>
              <a:ext cx="16500" cy="16475"/>
            </a:xfrm>
            <a:custGeom>
              <a:avLst/>
              <a:gdLst/>
              <a:ahLst/>
              <a:cxnLst/>
              <a:rect l="l" t="t" r="r" b="b"/>
              <a:pathLst>
                <a:path w="660" h="659" extrusionOk="0">
                  <a:moveTo>
                    <a:pt x="335" y="121"/>
                  </a:moveTo>
                  <a:cubicBezTo>
                    <a:pt x="446" y="121"/>
                    <a:pt x="539" y="213"/>
                    <a:pt x="548" y="334"/>
                  </a:cubicBezTo>
                  <a:cubicBezTo>
                    <a:pt x="548" y="445"/>
                    <a:pt x="446" y="547"/>
                    <a:pt x="335" y="547"/>
                  </a:cubicBezTo>
                  <a:cubicBezTo>
                    <a:pt x="214" y="547"/>
                    <a:pt x="121" y="445"/>
                    <a:pt x="121" y="334"/>
                  </a:cubicBezTo>
                  <a:cubicBezTo>
                    <a:pt x="121" y="213"/>
                    <a:pt x="214" y="121"/>
                    <a:pt x="335" y="121"/>
                  </a:cubicBezTo>
                  <a:close/>
                  <a:moveTo>
                    <a:pt x="335" y="0"/>
                  </a:moveTo>
                  <a:cubicBezTo>
                    <a:pt x="149" y="0"/>
                    <a:pt x="1" y="148"/>
                    <a:pt x="1" y="334"/>
                  </a:cubicBezTo>
                  <a:cubicBezTo>
                    <a:pt x="1" y="510"/>
                    <a:pt x="149" y="659"/>
                    <a:pt x="335" y="659"/>
                  </a:cubicBezTo>
                  <a:cubicBezTo>
                    <a:pt x="511" y="659"/>
                    <a:pt x="659" y="510"/>
                    <a:pt x="659" y="334"/>
                  </a:cubicBezTo>
                  <a:cubicBezTo>
                    <a:pt x="659" y="148"/>
                    <a:pt x="511" y="0"/>
                    <a:pt x="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122;p26">
              <a:extLst>
                <a:ext uri="{FF2B5EF4-FFF2-40B4-BE49-F238E27FC236}">
                  <a16:creationId xmlns:a16="http://schemas.microsoft.com/office/drawing/2014/main" id="{3D05CF11-BB29-4CEF-D2BB-E525A2E97BA6}"/>
                </a:ext>
              </a:extLst>
            </p:cNvPr>
            <p:cNvSpPr/>
            <p:nvPr/>
          </p:nvSpPr>
          <p:spPr>
            <a:xfrm>
              <a:off x="7257150" y="2782525"/>
              <a:ext cx="39675" cy="12300"/>
            </a:xfrm>
            <a:custGeom>
              <a:avLst/>
              <a:gdLst/>
              <a:ahLst/>
              <a:cxnLst/>
              <a:rect l="l" t="t" r="r" b="b"/>
              <a:pathLst>
                <a:path w="1587" h="492" extrusionOk="0">
                  <a:moveTo>
                    <a:pt x="241" y="0"/>
                  </a:moveTo>
                  <a:cubicBezTo>
                    <a:pt x="111" y="0"/>
                    <a:pt x="0" y="111"/>
                    <a:pt x="0" y="251"/>
                  </a:cubicBezTo>
                  <a:cubicBezTo>
                    <a:pt x="0" y="380"/>
                    <a:pt x="111" y="492"/>
                    <a:pt x="241" y="492"/>
                  </a:cubicBezTo>
                  <a:lnTo>
                    <a:pt x="1336" y="492"/>
                  </a:lnTo>
                  <a:cubicBezTo>
                    <a:pt x="1475" y="492"/>
                    <a:pt x="1586" y="380"/>
                    <a:pt x="1586" y="251"/>
                  </a:cubicBezTo>
                  <a:cubicBezTo>
                    <a:pt x="1586" y="111"/>
                    <a:pt x="1475" y="0"/>
                    <a:pt x="1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123;p26">
              <a:extLst>
                <a:ext uri="{FF2B5EF4-FFF2-40B4-BE49-F238E27FC236}">
                  <a16:creationId xmlns:a16="http://schemas.microsoft.com/office/drawing/2014/main" id="{2E2C1F88-933E-0EDC-8E39-1EFAFC31BC3C}"/>
                </a:ext>
              </a:extLst>
            </p:cNvPr>
            <p:cNvSpPr/>
            <p:nvPr/>
          </p:nvSpPr>
          <p:spPr>
            <a:xfrm>
              <a:off x="7255525" y="2781125"/>
              <a:ext cx="42675" cy="15100"/>
            </a:xfrm>
            <a:custGeom>
              <a:avLst/>
              <a:gdLst/>
              <a:ahLst/>
              <a:cxnLst/>
              <a:rect l="l" t="t" r="r" b="b"/>
              <a:pathLst>
                <a:path w="1707" h="604" extrusionOk="0">
                  <a:moveTo>
                    <a:pt x="1401" y="112"/>
                  </a:moveTo>
                  <a:cubicBezTo>
                    <a:pt x="1503" y="112"/>
                    <a:pt x="1586" y="195"/>
                    <a:pt x="1586" y="307"/>
                  </a:cubicBezTo>
                  <a:cubicBezTo>
                    <a:pt x="1586" y="409"/>
                    <a:pt x="1503" y="492"/>
                    <a:pt x="1401" y="492"/>
                  </a:cubicBezTo>
                  <a:lnTo>
                    <a:pt x="306" y="492"/>
                  </a:lnTo>
                  <a:cubicBezTo>
                    <a:pt x="204" y="492"/>
                    <a:pt x="121" y="409"/>
                    <a:pt x="121" y="307"/>
                  </a:cubicBezTo>
                  <a:cubicBezTo>
                    <a:pt x="121" y="195"/>
                    <a:pt x="204" y="112"/>
                    <a:pt x="306" y="112"/>
                  </a:cubicBezTo>
                  <a:close/>
                  <a:moveTo>
                    <a:pt x="306" y="0"/>
                  </a:moveTo>
                  <a:cubicBezTo>
                    <a:pt x="139" y="0"/>
                    <a:pt x="0" y="130"/>
                    <a:pt x="0" y="307"/>
                  </a:cubicBezTo>
                  <a:cubicBezTo>
                    <a:pt x="0" y="474"/>
                    <a:pt x="139" y="603"/>
                    <a:pt x="306"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124;p26">
              <a:extLst>
                <a:ext uri="{FF2B5EF4-FFF2-40B4-BE49-F238E27FC236}">
                  <a16:creationId xmlns:a16="http://schemas.microsoft.com/office/drawing/2014/main" id="{2C64CBC6-3A9E-3623-9819-1E62198272A9}"/>
                </a:ext>
              </a:extLst>
            </p:cNvPr>
            <p:cNvSpPr/>
            <p:nvPr/>
          </p:nvSpPr>
          <p:spPr>
            <a:xfrm>
              <a:off x="7359875" y="1832850"/>
              <a:ext cx="241000" cy="240000"/>
            </a:xfrm>
            <a:custGeom>
              <a:avLst/>
              <a:gdLst/>
              <a:ahLst/>
              <a:cxnLst/>
              <a:rect l="l" t="t" r="r" b="b"/>
              <a:pathLst>
                <a:path w="9640" h="9600" extrusionOk="0">
                  <a:moveTo>
                    <a:pt x="4833" y="2576"/>
                  </a:moveTo>
                  <a:cubicBezTo>
                    <a:pt x="5983" y="2576"/>
                    <a:pt x="6996" y="3477"/>
                    <a:pt x="7042" y="4721"/>
                  </a:cubicBezTo>
                  <a:cubicBezTo>
                    <a:pt x="7069" y="5565"/>
                    <a:pt x="6420" y="6558"/>
                    <a:pt x="5632" y="6855"/>
                  </a:cubicBezTo>
                  <a:cubicBezTo>
                    <a:pt x="5362" y="6957"/>
                    <a:pt x="5090" y="7005"/>
                    <a:pt x="4825" y="7005"/>
                  </a:cubicBezTo>
                  <a:cubicBezTo>
                    <a:pt x="3675" y="7005"/>
                    <a:pt x="2662" y="6104"/>
                    <a:pt x="2617" y="4860"/>
                  </a:cubicBezTo>
                  <a:cubicBezTo>
                    <a:pt x="2580" y="4016"/>
                    <a:pt x="3238" y="3023"/>
                    <a:pt x="4027" y="2727"/>
                  </a:cubicBezTo>
                  <a:cubicBezTo>
                    <a:pt x="4296" y="2624"/>
                    <a:pt x="4568" y="2576"/>
                    <a:pt x="4833" y="2576"/>
                  </a:cubicBezTo>
                  <a:close/>
                  <a:moveTo>
                    <a:pt x="4067" y="0"/>
                  </a:moveTo>
                  <a:cubicBezTo>
                    <a:pt x="4051" y="0"/>
                    <a:pt x="4034" y="3"/>
                    <a:pt x="4017" y="8"/>
                  </a:cubicBezTo>
                  <a:lnTo>
                    <a:pt x="2709" y="426"/>
                  </a:lnTo>
                  <a:cubicBezTo>
                    <a:pt x="2635" y="444"/>
                    <a:pt x="2589" y="537"/>
                    <a:pt x="2617" y="611"/>
                  </a:cubicBezTo>
                  <a:lnTo>
                    <a:pt x="2886" y="1483"/>
                  </a:lnTo>
                  <a:cubicBezTo>
                    <a:pt x="2904" y="1548"/>
                    <a:pt x="2876" y="1613"/>
                    <a:pt x="2821" y="1650"/>
                  </a:cubicBezTo>
                  <a:cubicBezTo>
                    <a:pt x="2533" y="1836"/>
                    <a:pt x="2283" y="2049"/>
                    <a:pt x="2060" y="2291"/>
                  </a:cubicBezTo>
                  <a:cubicBezTo>
                    <a:pt x="2030" y="2326"/>
                    <a:pt x="1989" y="2343"/>
                    <a:pt x="1946" y="2343"/>
                  </a:cubicBezTo>
                  <a:cubicBezTo>
                    <a:pt x="1922" y="2343"/>
                    <a:pt x="1898" y="2338"/>
                    <a:pt x="1874" y="2328"/>
                  </a:cubicBezTo>
                  <a:lnTo>
                    <a:pt x="1077" y="1910"/>
                  </a:lnTo>
                  <a:cubicBezTo>
                    <a:pt x="1052" y="1899"/>
                    <a:pt x="1026" y="1894"/>
                    <a:pt x="1001" y="1894"/>
                  </a:cubicBezTo>
                  <a:cubicBezTo>
                    <a:pt x="943" y="1894"/>
                    <a:pt x="889" y="1923"/>
                    <a:pt x="863" y="1975"/>
                  </a:cubicBezTo>
                  <a:lnTo>
                    <a:pt x="233" y="3190"/>
                  </a:lnTo>
                  <a:cubicBezTo>
                    <a:pt x="195" y="3265"/>
                    <a:pt x="223" y="3357"/>
                    <a:pt x="297" y="3404"/>
                  </a:cubicBezTo>
                  <a:lnTo>
                    <a:pt x="1105" y="3821"/>
                  </a:lnTo>
                  <a:cubicBezTo>
                    <a:pt x="1160" y="3849"/>
                    <a:pt x="1197" y="3923"/>
                    <a:pt x="1179" y="3988"/>
                  </a:cubicBezTo>
                  <a:cubicBezTo>
                    <a:pt x="1105" y="4304"/>
                    <a:pt x="1077" y="4638"/>
                    <a:pt x="1095" y="4971"/>
                  </a:cubicBezTo>
                  <a:cubicBezTo>
                    <a:pt x="1095" y="5046"/>
                    <a:pt x="1058" y="5111"/>
                    <a:pt x="984" y="5129"/>
                  </a:cubicBezTo>
                  <a:lnTo>
                    <a:pt x="121" y="5398"/>
                  </a:lnTo>
                  <a:cubicBezTo>
                    <a:pt x="47" y="5426"/>
                    <a:pt x="1" y="5519"/>
                    <a:pt x="19" y="5593"/>
                  </a:cubicBezTo>
                  <a:lnTo>
                    <a:pt x="437" y="6901"/>
                  </a:lnTo>
                  <a:cubicBezTo>
                    <a:pt x="459" y="6968"/>
                    <a:pt x="517" y="7011"/>
                    <a:pt x="582" y="7011"/>
                  </a:cubicBezTo>
                  <a:cubicBezTo>
                    <a:pt x="598" y="7011"/>
                    <a:pt x="615" y="7009"/>
                    <a:pt x="631" y="7003"/>
                  </a:cubicBezTo>
                  <a:lnTo>
                    <a:pt x="1494" y="6734"/>
                  </a:lnTo>
                  <a:cubicBezTo>
                    <a:pt x="1508" y="6730"/>
                    <a:pt x="1522" y="6728"/>
                    <a:pt x="1536" y="6728"/>
                  </a:cubicBezTo>
                  <a:cubicBezTo>
                    <a:pt x="1588" y="6728"/>
                    <a:pt x="1641" y="6755"/>
                    <a:pt x="1670" y="6799"/>
                  </a:cubicBezTo>
                  <a:cubicBezTo>
                    <a:pt x="1847" y="7087"/>
                    <a:pt x="2069" y="7337"/>
                    <a:pt x="2310" y="7560"/>
                  </a:cubicBezTo>
                  <a:cubicBezTo>
                    <a:pt x="2357" y="7606"/>
                    <a:pt x="2375" y="7680"/>
                    <a:pt x="2338" y="7745"/>
                  </a:cubicBezTo>
                  <a:lnTo>
                    <a:pt x="1921" y="8543"/>
                  </a:lnTo>
                  <a:cubicBezTo>
                    <a:pt x="1884" y="8617"/>
                    <a:pt x="1912" y="8710"/>
                    <a:pt x="1995" y="8756"/>
                  </a:cubicBezTo>
                  <a:lnTo>
                    <a:pt x="3210" y="9387"/>
                  </a:lnTo>
                  <a:cubicBezTo>
                    <a:pt x="3232" y="9398"/>
                    <a:pt x="3256" y="9404"/>
                    <a:pt x="3280" y="9404"/>
                  </a:cubicBezTo>
                  <a:cubicBezTo>
                    <a:pt x="3335" y="9404"/>
                    <a:pt x="3388" y="9374"/>
                    <a:pt x="3414" y="9322"/>
                  </a:cubicBezTo>
                  <a:lnTo>
                    <a:pt x="3832" y="8515"/>
                  </a:lnTo>
                  <a:cubicBezTo>
                    <a:pt x="3861" y="8463"/>
                    <a:pt x="3909" y="8435"/>
                    <a:pt x="3964" y="8435"/>
                  </a:cubicBezTo>
                  <a:cubicBezTo>
                    <a:pt x="3978" y="8435"/>
                    <a:pt x="3993" y="8437"/>
                    <a:pt x="4008" y="8441"/>
                  </a:cubicBezTo>
                  <a:cubicBezTo>
                    <a:pt x="4260" y="8500"/>
                    <a:pt x="4525" y="8530"/>
                    <a:pt x="4791" y="8530"/>
                  </a:cubicBezTo>
                  <a:cubicBezTo>
                    <a:pt x="4858" y="8530"/>
                    <a:pt x="4925" y="8528"/>
                    <a:pt x="4991" y="8524"/>
                  </a:cubicBezTo>
                  <a:cubicBezTo>
                    <a:pt x="5056" y="8524"/>
                    <a:pt x="5121" y="8562"/>
                    <a:pt x="5149" y="8626"/>
                  </a:cubicBezTo>
                  <a:lnTo>
                    <a:pt x="5418" y="9498"/>
                  </a:lnTo>
                  <a:cubicBezTo>
                    <a:pt x="5440" y="9558"/>
                    <a:pt x="5498" y="9599"/>
                    <a:pt x="5563" y="9599"/>
                  </a:cubicBezTo>
                  <a:cubicBezTo>
                    <a:pt x="5580" y="9599"/>
                    <a:pt x="5596" y="9597"/>
                    <a:pt x="5613" y="9591"/>
                  </a:cubicBezTo>
                  <a:lnTo>
                    <a:pt x="6921" y="9183"/>
                  </a:lnTo>
                  <a:cubicBezTo>
                    <a:pt x="7004" y="9155"/>
                    <a:pt x="7042" y="9072"/>
                    <a:pt x="7023" y="8988"/>
                  </a:cubicBezTo>
                  <a:lnTo>
                    <a:pt x="6745" y="8126"/>
                  </a:lnTo>
                  <a:cubicBezTo>
                    <a:pt x="6726" y="8061"/>
                    <a:pt x="6754" y="7986"/>
                    <a:pt x="6810" y="7949"/>
                  </a:cubicBezTo>
                  <a:cubicBezTo>
                    <a:pt x="7097" y="7764"/>
                    <a:pt x="7348" y="7550"/>
                    <a:pt x="7570" y="7309"/>
                  </a:cubicBezTo>
                  <a:cubicBezTo>
                    <a:pt x="7602" y="7278"/>
                    <a:pt x="7646" y="7259"/>
                    <a:pt x="7692" y="7259"/>
                  </a:cubicBezTo>
                  <a:cubicBezTo>
                    <a:pt x="7713" y="7259"/>
                    <a:pt x="7735" y="7263"/>
                    <a:pt x="7756" y="7272"/>
                  </a:cubicBezTo>
                  <a:lnTo>
                    <a:pt x="8563" y="7690"/>
                  </a:lnTo>
                  <a:cubicBezTo>
                    <a:pt x="8585" y="7704"/>
                    <a:pt x="8610" y="7710"/>
                    <a:pt x="8634" y="7710"/>
                  </a:cubicBezTo>
                  <a:cubicBezTo>
                    <a:pt x="8688" y="7710"/>
                    <a:pt x="8741" y="7676"/>
                    <a:pt x="8767" y="7625"/>
                  </a:cubicBezTo>
                  <a:lnTo>
                    <a:pt x="9398" y="6409"/>
                  </a:lnTo>
                  <a:cubicBezTo>
                    <a:pt x="9444" y="6335"/>
                    <a:pt x="9407" y="6242"/>
                    <a:pt x="9333" y="6205"/>
                  </a:cubicBezTo>
                  <a:lnTo>
                    <a:pt x="8535" y="5788"/>
                  </a:lnTo>
                  <a:cubicBezTo>
                    <a:pt x="8470" y="5751"/>
                    <a:pt x="8442" y="5686"/>
                    <a:pt x="8452" y="5612"/>
                  </a:cubicBezTo>
                  <a:cubicBezTo>
                    <a:pt x="8526" y="5296"/>
                    <a:pt x="8554" y="4962"/>
                    <a:pt x="8535" y="4628"/>
                  </a:cubicBezTo>
                  <a:cubicBezTo>
                    <a:pt x="8535" y="4554"/>
                    <a:pt x="8582" y="4498"/>
                    <a:pt x="8646" y="4471"/>
                  </a:cubicBezTo>
                  <a:lnTo>
                    <a:pt x="9509" y="4202"/>
                  </a:lnTo>
                  <a:cubicBezTo>
                    <a:pt x="9593" y="4174"/>
                    <a:pt x="9639" y="4090"/>
                    <a:pt x="9611" y="4007"/>
                  </a:cubicBezTo>
                  <a:lnTo>
                    <a:pt x="9194" y="2699"/>
                  </a:lnTo>
                  <a:cubicBezTo>
                    <a:pt x="9179" y="2632"/>
                    <a:pt x="9116" y="2589"/>
                    <a:pt x="9049" y="2589"/>
                  </a:cubicBezTo>
                  <a:cubicBezTo>
                    <a:pt x="9032" y="2589"/>
                    <a:pt x="9015" y="2591"/>
                    <a:pt x="8999" y="2597"/>
                  </a:cubicBezTo>
                  <a:lnTo>
                    <a:pt x="8136" y="2875"/>
                  </a:lnTo>
                  <a:cubicBezTo>
                    <a:pt x="8123" y="2879"/>
                    <a:pt x="8109" y="2881"/>
                    <a:pt x="8096" y="2881"/>
                  </a:cubicBezTo>
                  <a:cubicBezTo>
                    <a:pt x="8043" y="2881"/>
                    <a:pt x="7990" y="2852"/>
                    <a:pt x="7960" y="2801"/>
                  </a:cubicBezTo>
                  <a:cubicBezTo>
                    <a:pt x="7784" y="2522"/>
                    <a:pt x="7570" y="2263"/>
                    <a:pt x="7329" y="2049"/>
                  </a:cubicBezTo>
                  <a:cubicBezTo>
                    <a:pt x="7274" y="2003"/>
                    <a:pt x="7255" y="1929"/>
                    <a:pt x="7292" y="1864"/>
                  </a:cubicBezTo>
                  <a:lnTo>
                    <a:pt x="7710" y="1057"/>
                  </a:lnTo>
                  <a:cubicBezTo>
                    <a:pt x="7747" y="983"/>
                    <a:pt x="7719" y="890"/>
                    <a:pt x="7645" y="853"/>
                  </a:cubicBezTo>
                  <a:lnTo>
                    <a:pt x="6420" y="222"/>
                  </a:lnTo>
                  <a:cubicBezTo>
                    <a:pt x="6398" y="208"/>
                    <a:pt x="6373" y="201"/>
                    <a:pt x="6349" y="201"/>
                  </a:cubicBezTo>
                  <a:cubicBezTo>
                    <a:pt x="6295" y="201"/>
                    <a:pt x="6242" y="235"/>
                    <a:pt x="6216" y="287"/>
                  </a:cubicBezTo>
                  <a:lnTo>
                    <a:pt x="5799" y="1085"/>
                  </a:lnTo>
                  <a:cubicBezTo>
                    <a:pt x="5774" y="1141"/>
                    <a:pt x="5714" y="1170"/>
                    <a:pt x="5656" y="1170"/>
                  </a:cubicBezTo>
                  <a:cubicBezTo>
                    <a:pt x="5648" y="1170"/>
                    <a:pt x="5640" y="1169"/>
                    <a:pt x="5632" y="1168"/>
                  </a:cubicBezTo>
                  <a:cubicBezTo>
                    <a:pt x="5347" y="1103"/>
                    <a:pt x="5062" y="1074"/>
                    <a:pt x="4765" y="1074"/>
                  </a:cubicBezTo>
                  <a:cubicBezTo>
                    <a:pt x="4723" y="1074"/>
                    <a:pt x="4681" y="1074"/>
                    <a:pt x="4639" y="1075"/>
                  </a:cubicBezTo>
                  <a:cubicBezTo>
                    <a:pt x="4633" y="1076"/>
                    <a:pt x="4628" y="1076"/>
                    <a:pt x="4622" y="1076"/>
                  </a:cubicBezTo>
                  <a:cubicBezTo>
                    <a:pt x="4563" y="1076"/>
                    <a:pt x="4507" y="1033"/>
                    <a:pt x="4491" y="973"/>
                  </a:cubicBezTo>
                  <a:lnTo>
                    <a:pt x="4212" y="111"/>
                  </a:lnTo>
                  <a:cubicBezTo>
                    <a:pt x="4197" y="44"/>
                    <a:pt x="4135" y="0"/>
                    <a:pt x="4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125;p26">
              <a:extLst>
                <a:ext uri="{FF2B5EF4-FFF2-40B4-BE49-F238E27FC236}">
                  <a16:creationId xmlns:a16="http://schemas.microsoft.com/office/drawing/2014/main" id="{00E20371-4685-80BD-AB64-F6BABC4C4021}"/>
                </a:ext>
              </a:extLst>
            </p:cNvPr>
            <p:cNvSpPr/>
            <p:nvPr/>
          </p:nvSpPr>
          <p:spPr>
            <a:xfrm>
              <a:off x="7358250" y="1831425"/>
              <a:ext cx="243775" cy="242850"/>
            </a:xfrm>
            <a:custGeom>
              <a:avLst/>
              <a:gdLst/>
              <a:ahLst/>
              <a:cxnLst/>
              <a:rect l="l" t="t" r="r" b="b"/>
              <a:pathLst>
                <a:path w="9751" h="9714" extrusionOk="0">
                  <a:moveTo>
                    <a:pt x="4899" y="2691"/>
                  </a:moveTo>
                  <a:cubicBezTo>
                    <a:pt x="5316" y="2691"/>
                    <a:pt x="5724" y="2811"/>
                    <a:pt x="6077" y="3053"/>
                  </a:cubicBezTo>
                  <a:cubicBezTo>
                    <a:pt x="6671" y="3433"/>
                    <a:pt x="7023" y="4073"/>
                    <a:pt x="7042" y="4778"/>
                  </a:cubicBezTo>
                  <a:cubicBezTo>
                    <a:pt x="7079" y="5594"/>
                    <a:pt x="6439" y="6568"/>
                    <a:pt x="5669" y="6856"/>
                  </a:cubicBezTo>
                  <a:cubicBezTo>
                    <a:pt x="5413" y="6953"/>
                    <a:pt x="5148" y="7001"/>
                    <a:pt x="4885" y="7001"/>
                  </a:cubicBezTo>
                  <a:cubicBezTo>
                    <a:pt x="4470" y="7001"/>
                    <a:pt x="4060" y="6881"/>
                    <a:pt x="3702" y="6643"/>
                  </a:cubicBezTo>
                  <a:cubicBezTo>
                    <a:pt x="3118" y="6253"/>
                    <a:pt x="2765" y="5622"/>
                    <a:pt x="2737" y="4908"/>
                  </a:cubicBezTo>
                  <a:cubicBezTo>
                    <a:pt x="2709" y="4092"/>
                    <a:pt x="3350" y="3127"/>
                    <a:pt x="4110" y="2839"/>
                  </a:cubicBezTo>
                  <a:cubicBezTo>
                    <a:pt x="4370" y="2737"/>
                    <a:pt x="4630" y="2691"/>
                    <a:pt x="4899" y="2691"/>
                  </a:cubicBezTo>
                  <a:close/>
                  <a:moveTo>
                    <a:pt x="4899" y="2572"/>
                  </a:moveTo>
                  <a:cubicBezTo>
                    <a:pt x="4622" y="2572"/>
                    <a:pt x="4343" y="2624"/>
                    <a:pt x="4073" y="2728"/>
                  </a:cubicBezTo>
                  <a:cubicBezTo>
                    <a:pt x="3247" y="3034"/>
                    <a:pt x="2589" y="4036"/>
                    <a:pt x="2617" y="4917"/>
                  </a:cubicBezTo>
                  <a:cubicBezTo>
                    <a:pt x="2645" y="5669"/>
                    <a:pt x="3016" y="6327"/>
                    <a:pt x="3637" y="6745"/>
                  </a:cubicBezTo>
                  <a:cubicBezTo>
                    <a:pt x="4017" y="6995"/>
                    <a:pt x="4444" y="7116"/>
                    <a:pt x="4889" y="7116"/>
                  </a:cubicBezTo>
                  <a:cubicBezTo>
                    <a:pt x="5158" y="7116"/>
                    <a:pt x="5437" y="7069"/>
                    <a:pt x="5715" y="6967"/>
                  </a:cubicBezTo>
                  <a:cubicBezTo>
                    <a:pt x="6531" y="6652"/>
                    <a:pt x="7199" y="5650"/>
                    <a:pt x="7162" y="4778"/>
                  </a:cubicBezTo>
                  <a:cubicBezTo>
                    <a:pt x="7134" y="4027"/>
                    <a:pt x="6763" y="3359"/>
                    <a:pt x="6142" y="2951"/>
                  </a:cubicBezTo>
                  <a:cubicBezTo>
                    <a:pt x="5767" y="2701"/>
                    <a:pt x="5336" y="2572"/>
                    <a:pt x="4899" y="2572"/>
                  </a:cubicBezTo>
                  <a:close/>
                  <a:moveTo>
                    <a:pt x="4144" y="114"/>
                  </a:moveTo>
                  <a:cubicBezTo>
                    <a:pt x="4157" y="114"/>
                    <a:pt x="4171" y="117"/>
                    <a:pt x="4184" y="121"/>
                  </a:cubicBezTo>
                  <a:cubicBezTo>
                    <a:pt x="4203" y="140"/>
                    <a:pt x="4222" y="158"/>
                    <a:pt x="4231" y="186"/>
                  </a:cubicBezTo>
                  <a:lnTo>
                    <a:pt x="4500" y="1049"/>
                  </a:lnTo>
                  <a:cubicBezTo>
                    <a:pt x="4526" y="1127"/>
                    <a:pt x="4609" y="1189"/>
                    <a:pt x="4695" y="1189"/>
                  </a:cubicBezTo>
                  <a:cubicBezTo>
                    <a:pt x="4701" y="1189"/>
                    <a:pt x="4707" y="1189"/>
                    <a:pt x="4713" y="1188"/>
                  </a:cubicBezTo>
                  <a:cubicBezTo>
                    <a:pt x="4753" y="1187"/>
                    <a:pt x="4793" y="1186"/>
                    <a:pt x="4833" y="1186"/>
                  </a:cubicBezTo>
                  <a:cubicBezTo>
                    <a:pt x="5118" y="1186"/>
                    <a:pt x="5403" y="1216"/>
                    <a:pt x="5687" y="1281"/>
                  </a:cubicBezTo>
                  <a:cubicBezTo>
                    <a:pt x="5701" y="1283"/>
                    <a:pt x="5715" y="1285"/>
                    <a:pt x="5728" y="1285"/>
                  </a:cubicBezTo>
                  <a:cubicBezTo>
                    <a:pt x="5806" y="1285"/>
                    <a:pt x="5880" y="1241"/>
                    <a:pt x="5919" y="1169"/>
                  </a:cubicBezTo>
                  <a:lnTo>
                    <a:pt x="6337" y="362"/>
                  </a:lnTo>
                  <a:cubicBezTo>
                    <a:pt x="6346" y="344"/>
                    <a:pt x="6364" y="325"/>
                    <a:pt x="6392" y="316"/>
                  </a:cubicBezTo>
                  <a:cubicBezTo>
                    <a:pt x="6400" y="313"/>
                    <a:pt x="6408" y="312"/>
                    <a:pt x="6415" y="312"/>
                  </a:cubicBezTo>
                  <a:cubicBezTo>
                    <a:pt x="6432" y="312"/>
                    <a:pt x="6447" y="319"/>
                    <a:pt x="6467" y="325"/>
                  </a:cubicBezTo>
                  <a:lnTo>
                    <a:pt x="7682" y="956"/>
                  </a:lnTo>
                  <a:cubicBezTo>
                    <a:pt x="7710" y="965"/>
                    <a:pt x="7719" y="984"/>
                    <a:pt x="7728" y="1012"/>
                  </a:cubicBezTo>
                  <a:cubicBezTo>
                    <a:pt x="7737" y="1040"/>
                    <a:pt x="7737" y="1058"/>
                    <a:pt x="7719" y="1086"/>
                  </a:cubicBezTo>
                  <a:lnTo>
                    <a:pt x="7301" y="1893"/>
                  </a:lnTo>
                  <a:cubicBezTo>
                    <a:pt x="7264" y="1976"/>
                    <a:pt x="7283" y="2079"/>
                    <a:pt x="7357" y="2143"/>
                  </a:cubicBezTo>
                  <a:cubicBezTo>
                    <a:pt x="7598" y="2366"/>
                    <a:pt x="7802" y="2617"/>
                    <a:pt x="7979" y="2886"/>
                  </a:cubicBezTo>
                  <a:cubicBezTo>
                    <a:pt x="8022" y="2951"/>
                    <a:pt x="8093" y="2987"/>
                    <a:pt x="8162" y="2987"/>
                  </a:cubicBezTo>
                  <a:cubicBezTo>
                    <a:pt x="8182" y="2987"/>
                    <a:pt x="8201" y="2985"/>
                    <a:pt x="8220" y="2978"/>
                  </a:cubicBezTo>
                  <a:lnTo>
                    <a:pt x="9083" y="2709"/>
                  </a:lnTo>
                  <a:cubicBezTo>
                    <a:pt x="9094" y="2705"/>
                    <a:pt x="9106" y="2703"/>
                    <a:pt x="9116" y="2703"/>
                  </a:cubicBezTo>
                  <a:cubicBezTo>
                    <a:pt x="9132" y="2703"/>
                    <a:pt x="9146" y="2708"/>
                    <a:pt x="9157" y="2719"/>
                  </a:cubicBezTo>
                  <a:cubicBezTo>
                    <a:pt x="9185" y="2728"/>
                    <a:pt x="9203" y="2746"/>
                    <a:pt x="9203" y="2774"/>
                  </a:cubicBezTo>
                  <a:lnTo>
                    <a:pt x="9621" y="4082"/>
                  </a:lnTo>
                  <a:cubicBezTo>
                    <a:pt x="9630" y="4101"/>
                    <a:pt x="9630" y="4129"/>
                    <a:pt x="9611" y="4156"/>
                  </a:cubicBezTo>
                  <a:cubicBezTo>
                    <a:pt x="9602" y="4175"/>
                    <a:pt x="9583" y="4194"/>
                    <a:pt x="9556" y="4203"/>
                  </a:cubicBezTo>
                  <a:lnTo>
                    <a:pt x="8693" y="4472"/>
                  </a:lnTo>
                  <a:cubicBezTo>
                    <a:pt x="8600" y="4500"/>
                    <a:pt x="8544" y="4592"/>
                    <a:pt x="8544" y="4685"/>
                  </a:cubicBezTo>
                  <a:cubicBezTo>
                    <a:pt x="8563" y="5010"/>
                    <a:pt x="8535" y="5335"/>
                    <a:pt x="8461" y="5659"/>
                  </a:cubicBezTo>
                  <a:cubicBezTo>
                    <a:pt x="8442" y="5752"/>
                    <a:pt x="8489" y="5845"/>
                    <a:pt x="8572" y="5891"/>
                  </a:cubicBezTo>
                  <a:lnTo>
                    <a:pt x="9379" y="6309"/>
                  </a:lnTo>
                  <a:cubicBezTo>
                    <a:pt x="9426" y="6337"/>
                    <a:pt x="9444" y="6392"/>
                    <a:pt x="9416" y="6439"/>
                  </a:cubicBezTo>
                  <a:lnTo>
                    <a:pt x="8786" y="7654"/>
                  </a:lnTo>
                  <a:cubicBezTo>
                    <a:pt x="8767" y="7682"/>
                    <a:pt x="8749" y="7700"/>
                    <a:pt x="8730" y="7709"/>
                  </a:cubicBezTo>
                  <a:cubicBezTo>
                    <a:pt x="8702" y="7709"/>
                    <a:pt x="8674" y="7709"/>
                    <a:pt x="8656" y="7700"/>
                  </a:cubicBezTo>
                  <a:lnTo>
                    <a:pt x="7849" y="7283"/>
                  </a:lnTo>
                  <a:cubicBezTo>
                    <a:pt x="7818" y="7266"/>
                    <a:pt x="7785" y="7257"/>
                    <a:pt x="7752" y="7257"/>
                  </a:cubicBezTo>
                  <a:cubicBezTo>
                    <a:pt x="7695" y="7257"/>
                    <a:pt x="7639" y="7282"/>
                    <a:pt x="7598" y="7329"/>
                  </a:cubicBezTo>
                  <a:cubicBezTo>
                    <a:pt x="7376" y="7570"/>
                    <a:pt x="7125" y="7784"/>
                    <a:pt x="6847" y="7951"/>
                  </a:cubicBezTo>
                  <a:cubicBezTo>
                    <a:pt x="6763" y="8006"/>
                    <a:pt x="6726" y="8108"/>
                    <a:pt x="6754" y="8201"/>
                  </a:cubicBezTo>
                  <a:lnTo>
                    <a:pt x="7032" y="9064"/>
                  </a:lnTo>
                  <a:cubicBezTo>
                    <a:pt x="7051" y="9110"/>
                    <a:pt x="7023" y="9166"/>
                    <a:pt x="6967" y="9184"/>
                  </a:cubicBezTo>
                  <a:lnTo>
                    <a:pt x="5659" y="9593"/>
                  </a:lnTo>
                  <a:cubicBezTo>
                    <a:pt x="5650" y="9596"/>
                    <a:pt x="5640" y="9598"/>
                    <a:pt x="5630" y="9598"/>
                  </a:cubicBezTo>
                  <a:cubicBezTo>
                    <a:pt x="5591" y="9598"/>
                    <a:pt x="5554" y="9572"/>
                    <a:pt x="5539" y="9528"/>
                  </a:cubicBezTo>
                  <a:lnTo>
                    <a:pt x="5270" y="8665"/>
                  </a:lnTo>
                  <a:cubicBezTo>
                    <a:pt x="5242" y="8581"/>
                    <a:pt x="5158" y="8526"/>
                    <a:pt x="5066" y="8526"/>
                  </a:cubicBezTo>
                  <a:cubicBezTo>
                    <a:pt x="5066" y="8526"/>
                    <a:pt x="5056" y="8526"/>
                    <a:pt x="5056" y="8517"/>
                  </a:cubicBezTo>
                  <a:cubicBezTo>
                    <a:pt x="4992" y="8520"/>
                    <a:pt x="4926" y="8522"/>
                    <a:pt x="4861" y="8522"/>
                  </a:cubicBezTo>
                  <a:cubicBezTo>
                    <a:pt x="4599" y="8522"/>
                    <a:pt x="4335" y="8492"/>
                    <a:pt x="4082" y="8433"/>
                  </a:cubicBezTo>
                  <a:cubicBezTo>
                    <a:pt x="4069" y="8430"/>
                    <a:pt x="4055" y="8429"/>
                    <a:pt x="4041" y="8429"/>
                  </a:cubicBezTo>
                  <a:cubicBezTo>
                    <a:pt x="3963" y="8429"/>
                    <a:pt x="3890" y="8473"/>
                    <a:pt x="3850" y="8544"/>
                  </a:cubicBezTo>
                  <a:lnTo>
                    <a:pt x="3433" y="9351"/>
                  </a:lnTo>
                  <a:cubicBezTo>
                    <a:pt x="3424" y="9370"/>
                    <a:pt x="3396" y="9389"/>
                    <a:pt x="3377" y="9398"/>
                  </a:cubicBezTo>
                  <a:cubicBezTo>
                    <a:pt x="3350" y="9398"/>
                    <a:pt x="3322" y="9398"/>
                    <a:pt x="3303" y="9389"/>
                  </a:cubicBezTo>
                  <a:lnTo>
                    <a:pt x="2088" y="8758"/>
                  </a:lnTo>
                  <a:cubicBezTo>
                    <a:pt x="2042" y="8730"/>
                    <a:pt x="2023" y="8674"/>
                    <a:pt x="2042" y="8628"/>
                  </a:cubicBezTo>
                  <a:lnTo>
                    <a:pt x="2459" y="7821"/>
                  </a:lnTo>
                  <a:cubicBezTo>
                    <a:pt x="2505" y="7737"/>
                    <a:pt x="2487" y="7635"/>
                    <a:pt x="2413" y="7570"/>
                  </a:cubicBezTo>
                  <a:cubicBezTo>
                    <a:pt x="2171" y="7348"/>
                    <a:pt x="1967" y="7097"/>
                    <a:pt x="1791" y="6819"/>
                  </a:cubicBezTo>
                  <a:cubicBezTo>
                    <a:pt x="1748" y="6754"/>
                    <a:pt x="1676" y="6717"/>
                    <a:pt x="1607" y="6717"/>
                  </a:cubicBezTo>
                  <a:cubicBezTo>
                    <a:pt x="1588" y="6717"/>
                    <a:pt x="1568" y="6720"/>
                    <a:pt x="1550" y="6726"/>
                  </a:cubicBezTo>
                  <a:lnTo>
                    <a:pt x="678" y="7004"/>
                  </a:lnTo>
                  <a:cubicBezTo>
                    <a:pt x="668" y="7008"/>
                    <a:pt x="658" y="7010"/>
                    <a:pt x="648" y="7010"/>
                  </a:cubicBezTo>
                  <a:cubicBezTo>
                    <a:pt x="610" y="7010"/>
                    <a:pt x="572" y="6984"/>
                    <a:pt x="557" y="6939"/>
                  </a:cubicBezTo>
                  <a:lnTo>
                    <a:pt x="149" y="5631"/>
                  </a:lnTo>
                  <a:cubicBezTo>
                    <a:pt x="131" y="5585"/>
                    <a:pt x="158" y="5529"/>
                    <a:pt x="214" y="5511"/>
                  </a:cubicBezTo>
                  <a:lnTo>
                    <a:pt x="1077" y="5242"/>
                  </a:lnTo>
                  <a:cubicBezTo>
                    <a:pt x="1160" y="5214"/>
                    <a:pt x="1225" y="5121"/>
                    <a:pt x="1216" y="5028"/>
                  </a:cubicBezTo>
                  <a:cubicBezTo>
                    <a:pt x="1207" y="4704"/>
                    <a:pt x="1234" y="4370"/>
                    <a:pt x="1309" y="4054"/>
                  </a:cubicBezTo>
                  <a:cubicBezTo>
                    <a:pt x="1327" y="3962"/>
                    <a:pt x="1281" y="3860"/>
                    <a:pt x="1197" y="3823"/>
                  </a:cubicBezTo>
                  <a:lnTo>
                    <a:pt x="390" y="3405"/>
                  </a:lnTo>
                  <a:cubicBezTo>
                    <a:pt x="372" y="3387"/>
                    <a:pt x="353" y="3368"/>
                    <a:pt x="344" y="3349"/>
                  </a:cubicBezTo>
                  <a:cubicBezTo>
                    <a:pt x="335" y="3322"/>
                    <a:pt x="344" y="3294"/>
                    <a:pt x="353" y="3275"/>
                  </a:cubicBezTo>
                  <a:lnTo>
                    <a:pt x="984" y="2060"/>
                  </a:lnTo>
                  <a:cubicBezTo>
                    <a:pt x="1005" y="2026"/>
                    <a:pt x="1041" y="2006"/>
                    <a:pt x="1077" y="2006"/>
                  </a:cubicBezTo>
                  <a:cubicBezTo>
                    <a:pt x="1089" y="2006"/>
                    <a:pt x="1102" y="2009"/>
                    <a:pt x="1114" y="2014"/>
                  </a:cubicBezTo>
                  <a:lnTo>
                    <a:pt x="1921" y="2431"/>
                  </a:lnTo>
                  <a:cubicBezTo>
                    <a:pt x="1952" y="2448"/>
                    <a:pt x="1985" y="2456"/>
                    <a:pt x="2018" y="2456"/>
                  </a:cubicBezTo>
                  <a:cubicBezTo>
                    <a:pt x="2074" y="2456"/>
                    <a:pt x="2130" y="2432"/>
                    <a:pt x="2171" y="2385"/>
                  </a:cubicBezTo>
                  <a:cubicBezTo>
                    <a:pt x="2394" y="2143"/>
                    <a:pt x="2645" y="1930"/>
                    <a:pt x="2923" y="1763"/>
                  </a:cubicBezTo>
                  <a:cubicBezTo>
                    <a:pt x="2997" y="1707"/>
                    <a:pt x="3034" y="1605"/>
                    <a:pt x="3006" y="1513"/>
                  </a:cubicBezTo>
                  <a:lnTo>
                    <a:pt x="2737" y="650"/>
                  </a:lnTo>
                  <a:cubicBezTo>
                    <a:pt x="2728" y="631"/>
                    <a:pt x="2728" y="604"/>
                    <a:pt x="2747" y="585"/>
                  </a:cubicBezTo>
                  <a:cubicBezTo>
                    <a:pt x="2756" y="557"/>
                    <a:pt x="2774" y="539"/>
                    <a:pt x="2802" y="529"/>
                  </a:cubicBezTo>
                  <a:lnTo>
                    <a:pt x="4110" y="121"/>
                  </a:lnTo>
                  <a:cubicBezTo>
                    <a:pt x="4120" y="117"/>
                    <a:pt x="4131" y="114"/>
                    <a:pt x="4144" y="114"/>
                  </a:cubicBezTo>
                  <a:close/>
                  <a:moveTo>
                    <a:pt x="4132" y="0"/>
                  </a:moveTo>
                  <a:cubicBezTo>
                    <a:pt x="4113" y="0"/>
                    <a:pt x="4093" y="3"/>
                    <a:pt x="4073" y="10"/>
                  </a:cubicBezTo>
                  <a:lnTo>
                    <a:pt x="2765" y="427"/>
                  </a:lnTo>
                  <a:cubicBezTo>
                    <a:pt x="2709" y="446"/>
                    <a:pt x="2663" y="483"/>
                    <a:pt x="2645" y="529"/>
                  </a:cubicBezTo>
                  <a:cubicBezTo>
                    <a:pt x="2617" y="585"/>
                    <a:pt x="2607" y="641"/>
                    <a:pt x="2626" y="696"/>
                  </a:cubicBezTo>
                  <a:lnTo>
                    <a:pt x="2895" y="1559"/>
                  </a:lnTo>
                  <a:cubicBezTo>
                    <a:pt x="2914" y="1596"/>
                    <a:pt x="2895" y="1643"/>
                    <a:pt x="2858" y="1661"/>
                  </a:cubicBezTo>
                  <a:cubicBezTo>
                    <a:pt x="2570" y="1847"/>
                    <a:pt x="2311" y="2060"/>
                    <a:pt x="2088" y="2310"/>
                  </a:cubicBezTo>
                  <a:cubicBezTo>
                    <a:pt x="2069" y="2335"/>
                    <a:pt x="2043" y="2348"/>
                    <a:pt x="2016" y="2348"/>
                  </a:cubicBezTo>
                  <a:cubicBezTo>
                    <a:pt x="2002" y="2348"/>
                    <a:pt x="1989" y="2344"/>
                    <a:pt x="1977" y="2338"/>
                  </a:cubicBezTo>
                  <a:lnTo>
                    <a:pt x="1170" y="1921"/>
                  </a:lnTo>
                  <a:cubicBezTo>
                    <a:pt x="1137" y="1903"/>
                    <a:pt x="1102" y="1895"/>
                    <a:pt x="1068" y="1895"/>
                  </a:cubicBezTo>
                  <a:cubicBezTo>
                    <a:pt x="993" y="1895"/>
                    <a:pt x="920" y="1934"/>
                    <a:pt x="882" y="2004"/>
                  </a:cubicBezTo>
                  <a:lnTo>
                    <a:pt x="251" y="3229"/>
                  </a:lnTo>
                  <a:cubicBezTo>
                    <a:pt x="223" y="3275"/>
                    <a:pt x="223" y="3331"/>
                    <a:pt x="233" y="3387"/>
                  </a:cubicBezTo>
                  <a:cubicBezTo>
                    <a:pt x="251" y="3442"/>
                    <a:pt x="288" y="3479"/>
                    <a:pt x="344" y="3507"/>
                  </a:cubicBezTo>
                  <a:lnTo>
                    <a:pt x="1142" y="3925"/>
                  </a:lnTo>
                  <a:cubicBezTo>
                    <a:pt x="1179" y="3943"/>
                    <a:pt x="1197" y="3990"/>
                    <a:pt x="1188" y="4036"/>
                  </a:cubicBezTo>
                  <a:cubicBezTo>
                    <a:pt x="1114" y="4361"/>
                    <a:pt x="1086" y="4695"/>
                    <a:pt x="1105" y="5038"/>
                  </a:cubicBezTo>
                  <a:cubicBezTo>
                    <a:pt x="1105" y="5084"/>
                    <a:pt x="1086" y="5121"/>
                    <a:pt x="1040" y="5131"/>
                  </a:cubicBezTo>
                  <a:lnTo>
                    <a:pt x="177" y="5409"/>
                  </a:lnTo>
                  <a:cubicBezTo>
                    <a:pt x="66" y="5437"/>
                    <a:pt x="1" y="5557"/>
                    <a:pt x="38" y="5669"/>
                  </a:cubicBezTo>
                  <a:lnTo>
                    <a:pt x="455" y="6977"/>
                  </a:lnTo>
                  <a:cubicBezTo>
                    <a:pt x="478" y="7067"/>
                    <a:pt x="561" y="7126"/>
                    <a:pt x="651" y="7126"/>
                  </a:cubicBezTo>
                  <a:cubicBezTo>
                    <a:pt x="672" y="7126"/>
                    <a:pt x="694" y="7123"/>
                    <a:pt x="715" y="7116"/>
                  </a:cubicBezTo>
                  <a:lnTo>
                    <a:pt x="1578" y="6847"/>
                  </a:lnTo>
                  <a:cubicBezTo>
                    <a:pt x="1590" y="6842"/>
                    <a:pt x="1603" y="6839"/>
                    <a:pt x="1614" y="6839"/>
                  </a:cubicBezTo>
                  <a:cubicBezTo>
                    <a:pt x="1647" y="6839"/>
                    <a:pt x="1675" y="6857"/>
                    <a:pt x="1689" y="6884"/>
                  </a:cubicBezTo>
                  <a:cubicBezTo>
                    <a:pt x="1875" y="7171"/>
                    <a:pt x="2088" y="7431"/>
                    <a:pt x="2338" y="7654"/>
                  </a:cubicBezTo>
                  <a:cubicBezTo>
                    <a:pt x="2375" y="7691"/>
                    <a:pt x="2375" y="7728"/>
                    <a:pt x="2357" y="7774"/>
                  </a:cubicBezTo>
                  <a:lnTo>
                    <a:pt x="1939" y="8572"/>
                  </a:lnTo>
                  <a:cubicBezTo>
                    <a:pt x="1893" y="8674"/>
                    <a:pt x="1930" y="8804"/>
                    <a:pt x="2032" y="8860"/>
                  </a:cubicBezTo>
                  <a:lnTo>
                    <a:pt x="3247" y="9491"/>
                  </a:lnTo>
                  <a:cubicBezTo>
                    <a:pt x="3283" y="9509"/>
                    <a:pt x="3319" y="9519"/>
                    <a:pt x="3355" y="9519"/>
                  </a:cubicBezTo>
                  <a:cubicBezTo>
                    <a:pt x="3375" y="9519"/>
                    <a:pt x="3395" y="9516"/>
                    <a:pt x="3414" y="9509"/>
                  </a:cubicBezTo>
                  <a:cubicBezTo>
                    <a:pt x="3461" y="9491"/>
                    <a:pt x="3507" y="9453"/>
                    <a:pt x="3535" y="9407"/>
                  </a:cubicBezTo>
                  <a:lnTo>
                    <a:pt x="3953" y="8600"/>
                  </a:lnTo>
                  <a:cubicBezTo>
                    <a:pt x="3968" y="8569"/>
                    <a:pt x="4002" y="8551"/>
                    <a:pt x="4040" y="8551"/>
                  </a:cubicBezTo>
                  <a:cubicBezTo>
                    <a:pt x="4048" y="8551"/>
                    <a:pt x="4056" y="8552"/>
                    <a:pt x="4064" y="8554"/>
                  </a:cubicBezTo>
                  <a:cubicBezTo>
                    <a:pt x="4324" y="8613"/>
                    <a:pt x="4589" y="8643"/>
                    <a:pt x="4861" y="8643"/>
                  </a:cubicBezTo>
                  <a:cubicBezTo>
                    <a:pt x="4929" y="8643"/>
                    <a:pt x="4997" y="8641"/>
                    <a:pt x="5066" y="8637"/>
                  </a:cubicBezTo>
                  <a:cubicBezTo>
                    <a:pt x="5112" y="8637"/>
                    <a:pt x="5149" y="8665"/>
                    <a:pt x="5158" y="8702"/>
                  </a:cubicBezTo>
                  <a:lnTo>
                    <a:pt x="5428" y="9565"/>
                  </a:lnTo>
                  <a:cubicBezTo>
                    <a:pt x="5455" y="9658"/>
                    <a:pt x="5539" y="9713"/>
                    <a:pt x="5632" y="9713"/>
                  </a:cubicBezTo>
                  <a:cubicBezTo>
                    <a:pt x="5650" y="9713"/>
                    <a:pt x="5678" y="9713"/>
                    <a:pt x="5697" y="9704"/>
                  </a:cubicBezTo>
                  <a:lnTo>
                    <a:pt x="7005" y="9296"/>
                  </a:lnTo>
                  <a:cubicBezTo>
                    <a:pt x="7116" y="9259"/>
                    <a:pt x="7172" y="9138"/>
                    <a:pt x="7144" y="9027"/>
                  </a:cubicBezTo>
                  <a:lnTo>
                    <a:pt x="6865" y="8164"/>
                  </a:lnTo>
                  <a:cubicBezTo>
                    <a:pt x="6856" y="8127"/>
                    <a:pt x="6875" y="8081"/>
                    <a:pt x="6912" y="8053"/>
                  </a:cubicBezTo>
                  <a:cubicBezTo>
                    <a:pt x="7190" y="7876"/>
                    <a:pt x="7450" y="7654"/>
                    <a:pt x="7682" y="7413"/>
                  </a:cubicBezTo>
                  <a:cubicBezTo>
                    <a:pt x="7700" y="7388"/>
                    <a:pt x="7727" y="7375"/>
                    <a:pt x="7754" y="7375"/>
                  </a:cubicBezTo>
                  <a:cubicBezTo>
                    <a:pt x="7767" y="7375"/>
                    <a:pt x="7781" y="7379"/>
                    <a:pt x="7793" y="7385"/>
                  </a:cubicBezTo>
                  <a:lnTo>
                    <a:pt x="8600" y="7802"/>
                  </a:lnTo>
                  <a:cubicBezTo>
                    <a:pt x="8630" y="7820"/>
                    <a:pt x="8664" y="7830"/>
                    <a:pt x="8699" y="7830"/>
                  </a:cubicBezTo>
                  <a:cubicBezTo>
                    <a:pt x="8718" y="7830"/>
                    <a:pt x="8738" y="7827"/>
                    <a:pt x="8758" y="7821"/>
                  </a:cubicBezTo>
                  <a:cubicBezTo>
                    <a:pt x="8814" y="7802"/>
                    <a:pt x="8860" y="7765"/>
                    <a:pt x="8888" y="7709"/>
                  </a:cubicBezTo>
                  <a:lnTo>
                    <a:pt x="9519" y="6494"/>
                  </a:lnTo>
                  <a:cubicBezTo>
                    <a:pt x="9574" y="6392"/>
                    <a:pt x="9528" y="6262"/>
                    <a:pt x="9426" y="6207"/>
                  </a:cubicBezTo>
                  <a:lnTo>
                    <a:pt x="8619" y="5789"/>
                  </a:lnTo>
                  <a:cubicBezTo>
                    <a:pt x="8582" y="5771"/>
                    <a:pt x="8563" y="5734"/>
                    <a:pt x="8572" y="5687"/>
                  </a:cubicBezTo>
                  <a:cubicBezTo>
                    <a:pt x="8647" y="5353"/>
                    <a:pt x="8674" y="5019"/>
                    <a:pt x="8665" y="4685"/>
                  </a:cubicBezTo>
                  <a:cubicBezTo>
                    <a:pt x="8665" y="4639"/>
                    <a:pt x="8684" y="4602"/>
                    <a:pt x="8730" y="4583"/>
                  </a:cubicBezTo>
                  <a:lnTo>
                    <a:pt x="9593" y="4314"/>
                  </a:lnTo>
                  <a:cubicBezTo>
                    <a:pt x="9648" y="4296"/>
                    <a:pt x="9686" y="4259"/>
                    <a:pt x="9713" y="4212"/>
                  </a:cubicBezTo>
                  <a:cubicBezTo>
                    <a:pt x="9741" y="4156"/>
                    <a:pt x="9750" y="4101"/>
                    <a:pt x="9732" y="4045"/>
                  </a:cubicBezTo>
                  <a:lnTo>
                    <a:pt x="9314" y="2737"/>
                  </a:lnTo>
                  <a:cubicBezTo>
                    <a:pt x="9296" y="2682"/>
                    <a:pt x="9259" y="2644"/>
                    <a:pt x="9212" y="2617"/>
                  </a:cubicBezTo>
                  <a:cubicBezTo>
                    <a:pt x="9182" y="2599"/>
                    <a:pt x="9145" y="2588"/>
                    <a:pt x="9109" y="2588"/>
                  </a:cubicBezTo>
                  <a:cubicBezTo>
                    <a:pt x="9090" y="2588"/>
                    <a:pt x="9071" y="2591"/>
                    <a:pt x="9055" y="2598"/>
                  </a:cubicBezTo>
                  <a:lnTo>
                    <a:pt x="8183" y="2876"/>
                  </a:lnTo>
                  <a:cubicBezTo>
                    <a:pt x="8176" y="2878"/>
                    <a:pt x="8170" y="2879"/>
                    <a:pt x="8163" y="2879"/>
                  </a:cubicBezTo>
                  <a:cubicBezTo>
                    <a:pt x="8130" y="2879"/>
                    <a:pt x="8096" y="2861"/>
                    <a:pt x="8081" y="2830"/>
                  </a:cubicBezTo>
                  <a:cubicBezTo>
                    <a:pt x="7895" y="2552"/>
                    <a:pt x="7682" y="2292"/>
                    <a:pt x="7431" y="2060"/>
                  </a:cubicBezTo>
                  <a:cubicBezTo>
                    <a:pt x="7394" y="2032"/>
                    <a:pt x="7385" y="1986"/>
                    <a:pt x="7413" y="1949"/>
                  </a:cubicBezTo>
                  <a:lnTo>
                    <a:pt x="7830" y="1142"/>
                  </a:lnTo>
                  <a:cubicBezTo>
                    <a:pt x="7849" y="1095"/>
                    <a:pt x="7858" y="1040"/>
                    <a:pt x="7839" y="984"/>
                  </a:cubicBezTo>
                  <a:cubicBezTo>
                    <a:pt x="7821" y="928"/>
                    <a:pt x="7784" y="882"/>
                    <a:pt x="7737" y="854"/>
                  </a:cubicBezTo>
                  <a:lnTo>
                    <a:pt x="6522" y="223"/>
                  </a:lnTo>
                  <a:cubicBezTo>
                    <a:pt x="6492" y="208"/>
                    <a:pt x="6461" y="201"/>
                    <a:pt x="6430" y="201"/>
                  </a:cubicBezTo>
                  <a:cubicBezTo>
                    <a:pt x="6405" y="201"/>
                    <a:pt x="6380" y="206"/>
                    <a:pt x="6355" y="214"/>
                  </a:cubicBezTo>
                  <a:cubicBezTo>
                    <a:pt x="6300" y="232"/>
                    <a:pt x="6262" y="270"/>
                    <a:pt x="6235" y="316"/>
                  </a:cubicBezTo>
                  <a:lnTo>
                    <a:pt x="5817" y="1123"/>
                  </a:lnTo>
                  <a:cubicBezTo>
                    <a:pt x="5802" y="1154"/>
                    <a:pt x="5767" y="1172"/>
                    <a:pt x="5730" y="1172"/>
                  </a:cubicBezTo>
                  <a:cubicBezTo>
                    <a:pt x="5722" y="1172"/>
                    <a:pt x="5714" y="1171"/>
                    <a:pt x="5706" y="1169"/>
                  </a:cubicBezTo>
                  <a:cubicBezTo>
                    <a:pt x="5421" y="1104"/>
                    <a:pt x="5129" y="1075"/>
                    <a:pt x="4830" y="1075"/>
                  </a:cubicBezTo>
                  <a:cubicBezTo>
                    <a:pt x="4788" y="1075"/>
                    <a:pt x="4746" y="1076"/>
                    <a:pt x="4704" y="1077"/>
                  </a:cubicBezTo>
                  <a:cubicBezTo>
                    <a:pt x="4699" y="1078"/>
                    <a:pt x="4694" y="1078"/>
                    <a:pt x="4689" y="1078"/>
                  </a:cubicBezTo>
                  <a:cubicBezTo>
                    <a:pt x="4655" y="1078"/>
                    <a:pt x="4619" y="1052"/>
                    <a:pt x="4611" y="1012"/>
                  </a:cubicBezTo>
                  <a:lnTo>
                    <a:pt x="4342" y="149"/>
                  </a:lnTo>
                  <a:cubicBezTo>
                    <a:pt x="4324" y="93"/>
                    <a:pt x="4286" y="56"/>
                    <a:pt x="4231" y="28"/>
                  </a:cubicBezTo>
                  <a:cubicBezTo>
                    <a:pt x="4201" y="10"/>
                    <a:pt x="4167" y="0"/>
                    <a:pt x="4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126;p26">
              <a:extLst>
                <a:ext uri="{FF2B5EF4-FFF2-40B4-BE49-F238E27FC236}">
                  <a16:creationId xmlns:a16="http://schemas.microsoft.com/office/drawing/2014/main" id="{462EB4BC-C29E-0A7A-E619-2C266338F6FF}"/>
                </a:ext>
              </a:extLst>
            </p:cNvPr>
            <p:cNvSpPr/>
            <p:nvPr/>
          </p:nvSpPr>
          <p:spPr>
            <a:xfrm>
              <a:off x="7084600" y="1809400"/>
              <a:ext cx="406325" cy="280875"/>
            </a:xfrm>
            <a:custGeom>
              <a:avLst/>
              <a:gdLst/>
              <a:ahLst/>
              <a:cxnLst/>
              <a:rect l="l" t="t" r="r" b="b"/>
              <a:pathLst>
                <a:path w="16253" h="11235" extrusionOk="0">
                  <a:moveTo>
                    <a:pt x="427" y="0"/>
                  </a:moveTo>
                  <a:cubicBezTo>
                    <a:pt x="195" y="0"/>
                    <a:pt x="0" y="195"/>
                    <a:pt x="0" y="427"/>
                  </a:cubicBezTo>
                  <a:lnTo>
                    <a:pt x="0" y="11086"/>
                  </a:lnTo>
                  <a:cubicBezTo>
                    <a:pt x="0" y="11169"/>
                    <a:pt x="65" y="11234"/>
                    <a:pt x="149" y="11234"/>
                  </a:cubicBezTo>
                  <a:lnTo>
                    <a:pt x="16104" y="11234"/>
                  </a:lnTo>
                  <a:cubicBezTo>
                    <a:pt x="16188" y="11234"/>
                    <a:pt x="16253" y="11169"/>
                    <a:pt x="16253" y="11086"/>
                  </a:cubicBezTo>
                  <a:lnTo>
                    <a:pt x="16253" y="427"/>
                  </a:lnTo>
                  <a:cubicBezTo>
                    <a:pt x="16253" y="195"/>
                    <a:pt x="16058" y="0"/>
                    <a:pt x="15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127;p26">
              <a:extLst>
                <a:ext uri="{FF2B5EF4-FFF2-40B4-BE49-F238E27FC236}">
                  <a16:creationId xmlns:a16="http://schemas.microsoft.com/office/drawing/2014/main" id="{88FBF441-8E24-6C12-4569-78355A07CC94}"/>
                </a:ext>
              </a:extLst>
            </p:cNvPr>
            <p:cNvSpPr/>
            <p:nvPr/>
          </p:nvSpPr>
          <p:spPr>
            <a:xfrm>
              <a:off x="7083200" y="1808000"/>
              <a:ext cx="409125" cy="283900"/>
            </a:xfrm>
            <a:custGeom>
              <a:avLst/>
              <a:gdLst/>
              <a:ahLst/>
              <a:cxnLst/>
              <a:rect l="l" t="t" r="r" b="b"/>
              <a:pathLst>
                <a:path w="16365" h="11356" extrusionOk="0">
                  <a:moveTo>
                    <a:pt x="15882" y="121"/>
                  </a:moveTo>
                  <a:cubicBezTo>
                    <a:pt x="16086" y="121"/>
                    <a:pt x="16244" y="279"/>
                    <a:pt x="16244" y="483"/>
                  </a:cubicBezTo>
                  <a:lnTo>
                    <a:pt x="16244" y="11142"/>
                  </a:lnTo>
                  <a:cubicBezTo>
                    <a:pt x="16244" y="11198"/>
                    <a:pt x="16207" y="11235"/>
                    <a:pt x="16160" y="11235"/>
                  </a:cubicBezTo>
                  <a:lnTo>
                    <a:pt x="205" y="11235"/>
                  </a:lnTo>
                  <a:cubicBezTo>
                    <a:pt x="158" y="11235"/>
                    <a:pt x="112" y="11198"/>
                    <a:pt x="112" y="11142"/>
                  </a:cubicBezTo>
                  <a:lnTo>
                    <a:pt x="112" y="483"/>
                  </a:lnTo>
                  <a:cubicBezTo>
                    <a:pt x="112" y="279"/>
                    <a:pt x="279" y="121"/>
                    <a:pt x="483" y="121"/>
                  </a:cubicBezTo>
                  <a:close/>
                  <a:moveTo>
                    <a:pt x="483" y="1"/>
                  </a:moveTo>
                  <a:cubicBezTo>
                    <a:pt x="214" y="1"/>
                    <a:pt x="0" y="214"/>
                    <a:pt x="0" y="483"/>
                  </a:cubicBezTo>
                  <a:lnTo>
                    <a:pt x="0" y="11142"/>
                  </a:lnTo>
                  <a:cubicBezTo>
                    <a:pt x="0" y="11262"/>
                    <a:pt x="93" y="11355"/>
                    <a:pt x="205" y="11355"/>
                  </a:cubicBezTo>
                  <a:lnTo>
                    <a:pt x="16160" y="11355"/>
                  </a:lnTo>
                  <a:cubicBezTo>
                    <a:pt x="16272" y="11355"/>
                    <a:pt x="16365" y="11262"/>
                    <a:pt x="16365" y="11142"/>
                  </a:cubicBezTo>
                  <a:lnTo>
                    <a:pt x="16365" y="483"/>
                  </a:lnTo>
                  <a:cubicBezTo>
                    <a:pt x="16365" y="214"/>
                    <a:pt x="16151" y="1"/>
                    <a:pt x="15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28;p26">
              <a:extLst>
                <a:ext uri="{FF2B5EF4-FFF2-40B4-BE49-F238E27FC236}">
                  <a16:creationId xmlns:a16="http://schemas.microsoft.com/office/drawing/2014/main" id="{152067F0-F3E2-35B0-E09C-D720CB5C3A0B}"/>
                </a:ext>
              </a:extLst>
            </p:cNvPr>
            <p:cNvSpPr/>
            <p:nvPr/>
          </p:nvSpPr>
          <p:spPr>
            <a:xfrm>
              <a:off x="7114275" y="1836525"/>
              <a:ext cx="346975" cy="226850"/>
            </a:xfrm>
            <a:custGeom>
              <a:avLst/>
              <a:gdLst/>
              <a:ahLst/>
              <a:cxnLst/>
              <a:rect l="l" t="t" r="r" b="b"/>
              <a:pathLst>
                <a:path w="13879" h="9074" extrusionOk="0">
                  <a:moveTo>
                    <a:pt x="1" y="1"/>
                  </a:moveTo>
                  <a:lnTo>
                    <a:pt x="1" y="9073"/>
                  </a:lnTo>
                  <a:lnTo>
                    <a:pt x="13879" y="9073"/>
                  </a:lnTo>
                  <a:lnTo>
                    <a:pt x="13879" y="7394"/>
                  </a:lnTo>
                  <a:lnTo>
                    <a:pt x="13879" y="2097"/>
                  </a:lnTo>
                  <a:lnTo>
                    <a:pt x="138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129;p26">
              <a:extLst>
                <a:ext uri="{FF2B5EF4-FFF2-40B4-BE49-F238E27FC236}">
                  <a16:creationId xmlns:a16="http://schemas.microsoft.com/office/drawing/2014/main" id="{426E59EC-EEB3-7C74-9F2B-18368CD22728}"/>
                </a:ext>
              </a:extLst>
            </p:cNvPr>
            <p:cNvSpPr/>
            <p:nvPr/>
          </p:nvSpPr>
          <p:spPr>
            <a:xfrm>
              <a:off x="7112875" y="1834900"/>
              <a:ext cx="349775" cy="229850"/>
            </a:xfrm>
            <a:custGeom>
              <a:avLst/>
              <a:gdLst/>
              <a:ahLst/>
              <a:cxnLst/>
              <a:rect l="l" t="t" r="r" b="b"/>
              <a:pathLst>
                <a:path w="13991" h="9194" extrusionOk="0">
                  <a:moveTo>
                    <a:pt x="57" y="1"/>
                  </a:moveTo>
                  <a:cubicBezTo>
                    <a:pt x="29" y="1"/>
                    <a:pt x="1" y="29"/>
                    <a:pt x="1" y="66"/>
                  </a:cubicBezTo>
                  <a:lnTo>
                    <a:pt x="1" y="9138"/>
                  </a:lnTo>
                  <a:cubicBezTo>
                    <a:pt x="1" y="9175"/>
                    <a:pt x="29" y="9194"/>
                    <a:pt x="57" y="9194"/>
                  </a:cubicBezTo>
                  <a:lnTo>
                    <a:pt x="13935" y="9194"/>
                  </a:lnTo>
                  <a:cubicBezTo>
                    <a:pt x="13962" y="9194"/>
                    <a:pt x="13990" y="9175"/>
                    <a:pt x="13990" y="9138"/>
                  </a:cubicBezTo>
                  <a:lnTo>
                    <a:pt x="13990" y="7459"/>
                  </a:lnTo>
                  <a:cubicBezTo>
                    <a:pt x="13990" y="7431"/>
                    <a:pt x="13962" y="7403"/>
                    <a:pt x="13935" y="7403"/>
                  </a:cubicBezTo>
                  <a:cubicBezTo>
                    <a:pt x="13897" y="7403"/>
                    <a:pt x="13870" y="7431"/>
                    <a:pt x="13870" y="7459"/>
                  </a:cubicBezTo>
                  <a:lnTo>
                    <a:pt x="13870" y="9083"/>
                  </a:lnTo>
                  <a:lnTo>
                    <a:pt x="112" y="9083"/>
                  </a:lnTo>
                  <a:lnTo>
                    <a:pt x="112" y="121"/>
                  </a:lnTo>
                  <a:lnTo>
                    <a:pt x="13870" y="121"/>
                  </a:lnTo>
                  <a:lnTo>
                    <a:pt x="13870" y="2162"/>
                  </a:lnTo>
                  <a:cubicBezTo>
                    <a:pt x="13870" y="2190"/>
                    <a:pt x="13897" y="2218"/>
                    <a:pt x="13935" y="2218"/>
                  </a:cubicBezTo>
                  <a:cubicBezTo>
                    <a:pt x="13962" y="2218"/>
                    <a:pt x="13990" y="2190"/>
                    <a:pt x="13990" y="2162"/>
                  </a:cubicBezTo>
                  <a:lnTo>
                    <a:pt x="13990" y="66"/>
                  </a:lnTo>
                  <a:cubicBezTo>
                    <a:pt x="13990" y="29"/>
                    <a:pt x="13962" y="1"/>
                    <a:pt x="13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130;p26">
              <a:extLst>
                <a:ext uri="{FF2B5EF4-FFF2-40B4-BE49-F238E27FC236}">
                  <a16:creationId xmlns:a16="http://schemas.microsoft.com/office/drawing/2014/main" id="{F65D9AD8-AFCB-79F8-7554-2DEE1A70425F}"/>
                </a:ext>
              </a:extLst>
            </p:cNvPr>
            <p:cNvSpPr/>
            <p:nvPr/>
          </p:nvSpPr>
          <p:spPr>
            <a:xfrm>
              <a:off x="7459600" y="1907275"/>
              <a:ext cx="3050" cy="76075"/>
            </a:xfrm>
            <a:custGeom>
              <a:avLst/>
              <a:gdLst/>
              <a:ahLst/>
              <a:cxnLst/>
              <a:rect l="l" t="t" r="r" b="b"/>
              <a:pathLst>
                <a:path w="122" h="3043" extrusionOk="0">
                  <a:moveTo>
                    <a:pt x="66" y="0"/>
                  </a:moveTo>
                  <a:cubicBezTo>
                    <a:pt x="28" y="0"/>
                    <a:pt x="1" y="19"/>
                    <a:pt x="1" y="56"/>
                  </a:cubicBezTo>
                  <a:lnTo>
                    <a:pt x="1" y="2987"/>
                  </a:lnTo>
                  <a:cubicBezTo>
                    <a:pt x="1" y="3015"/>
                    <a:pt x="28" y="3043"/>
                    <a:pt x="66" y="3043"/>
                  </a:cubicBezTo>
                  <a:cubicBezTo>
                    <a:pt x="93" y="3043"/>
                    <a:pt x="121" y="3015"/>
                    <a:pt x="121" y="2987"/>
                  </a:cubicBezTo>
                  <a:lnTo>
                    <a:pt x="121" y="56"/>
                  </a:lnTo>
                  <a:cubicBezTo>
                    <a:pt x="121" y="19"/>
                    <a:pt x="93"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131;p26">
              <a:extLst>
                <a:ext uri="{FF2B5EF4-FFF2-40B4-BE49-F238E27FC236}">
                  <a16:creationId xmlns:a16="http://schemas.microsoft.com/office/drawing/2014/main" id="{00617DF9-6830-813E-71CB-80AE7BD1814C}"/>
                </a:ext>
              </a:extLst>
            </p:cNvPr>
            <p:cNvSpPr/>
            <p:nvPr/>
          </p:nvSpPr>
          <p:spPr>
            <a:xfrm>
              <a:off x="7283100" y="1818675"/>
              <a:ext cx="9325" cy="9075"/>
            </a:xfrm>
            <a:custGeom>
              <a:avLst/>
              <a:gdLst/>
              <a:ahLst/>
              <a:cxnLst/>
              <a:rect l="l" t="t" r="r" b="b"/>
              <a:pathLst>
                <a:path w="373" h="363" extrusionOk="0">
                  <a:moveTo>
                    <a:pt x="187" y="121"/>
                  </a:moveTo>
                  <a:cubicBezTo>
                    <a:pt x="224" y="121"/>
                    <a:pt x="251" y="149"/>
                    <a:pt x="251" y="186"/>
                  </a:cubicBezTo>
                  <a:cubicBezTo>
                    <a:pt x="251" y="223"/>
                    <a:pt x="224" y="251"/>
                    <a:pt x="187" y="251"/>
                  </a:cubicBezTo>
                  <a:cubicBezTo>
                    <a:pt x="149" y="251"/>
                    <a:pt x="122" y="223"/>
                    <a:pt x="122" y="186"/>
                  </a:cubicBezTo>
                  <a:cubicBezTo>
                    <a:pt x="122" y="149"/>
                    <a:pt x="149" y="121"/>
                    <a:pt x="187" y="121"/>
                  </a:cubicBezTo>
                  <a:close/>
                  <a:moveTo>
                    <a:pt x="187" y="0"/>
                  </a:moveTo>
                  <a:cubicBezTo>
                    <a:pt x="84" y="0"/>
                    <a:pt x="1" y="84"/>
                    <a:pt x="1" y="186"/>
                  </a:cubicBezTo>
                  <a:cubicBezTo>
                    <a:pt x="1" y="279"/>
                    <a:pt x="84" y="362"/>
                    <a:pt x="187" y="362"/>
                  </a:cubicBezTo>
                  <a:cubicBezTo>
                    <a:pt x="289" y="362"/>
                    <a:pt x="372" y="288"/>
                    <a:pt x="372" y="186"/>
                  </a:cubicBezTo>
                  <a:cubicBezTo>
                    <a:pt x="372" y="84"/>
                    <a:pt x="289"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132;p26">
              <a:extLst>
                <a:ext uri="{FF2B5EF4-FFF2-40B4-BE49-F238E27FC236}">
                  <a16:creationId xmlns:a16="http://schemas.microsoft.com/office/drawing/2014/main" id="{9EFF5295-7001-EB62-8522-B3632E68EFD9}"/>
                </a:ext>
              </a:extLst>
            </p:cNvPr>
            <p:cNvSpPr/>
            <p:nvPr/>
          </p:nvSpPr>
          <p:spPr>
            <a:xfrm>
              <a:off x="7018025" y="2088150"/>
              <a:ext cx="539250" cy="36450"/>
            </a:xfrm>
            <a:custGeom>
              <a:avLst/>
              <a:gdLst/>
              <a:ahLst/>
              <a:cxnLst/>
              <a:rect l="l" t="t" r="r" b="b"/>
              <a:pathLst>
                <a:path w="21570" h="1458" extrusionOk="0">
                  <a:moveTo>
                    <a:pt x="1" y="1"/>
                  </a:moveTo>
                  <a:lnTo>
                    <a:pt x="1" y="891"/>
                  </a:lnTo>
                  <a:cubicBezTo>
                    <a:pt x="1" y="1207"/>
                    <a:pt x="260" y="1457"/>
                    <a:pt x="576" y="1457"/>
                  </a:cubicBezTo>
                  <a:lnTo>
                    <a:pt x="21003" y="1457"/>
                  </a:lnTo>
                  <a:cubicBezTo>
                    <a:pt x="21319" y="1457"/>
                    <a:pt x="21569" y="1207"/>
                    <a:pt x="21569" y="891"/>
                  </a:cubicBezTo>
                  <a:lnTo>
                    <a:pt x="215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133;p26">
              <a:extLst>
                <a:ext uri="{FF2B5EF4-FFF2-40B4-BE49-F238E27FC236}">
                  <a16:creationId xmlns:a16="http://schemas.microsoft.com/office/drawing/2014/main" id="{848A0AF9-25B5-7855-4416-E7EC5E9335E7}"/>
                </a:ext>
              </a:extLst>
            </p:cNvPr>
            <p:cNvSpPr/>
            <p:nvPr/>
          </p:nvSpPr>
          <p:spPr>
            <a:xfrm>
              <a:off x="7016650" y="2086775"/>
              <a:ext cx="542225" cy="39200"/>
            </a:xfrm>
            <a:custGeom>
              <a:avLst/>
              <a:gdLst/>
              <a:ahLst/>
              <a:cxnLst/>
              <a:rect l="l" t="t" r="r" b="b"/>
              <a:pathLst>
                <a:path w="21689" h="1568" extrusionOk="0">
                  <a:moveTo>
                    <a:pt x="21568" y="111"/>
                  </a:moveTo>
                  <a:lnTo>
                    <a:pt x="21568" y="946"/>
                  </a:lnTo>
                  <a:cubicBezTo>
                    <a:pt x="21568" y="1225"/>
                    <a:pt x="21336" y="1457"/>
                    <a:pt x="21058" y="1457"/>
                  </a:cubicBezTo>
                  <a:lnTo>
                    <a:pt x="631" y="1457"/>
                  </a:lnTo>
                  <a:cubicBezTo>
                    <a:pt x="343" y="1457"/>
                    <a:pt x="121" y="1225"/>
                    <a:pt x="121" y="946"/>
                  </a:cubicBezTo>
                  <a:lnTo>
                    <a:pt x="121" y="111"/>
                  </a:lnTo>
                  <a:close/>
                  <a:moveTo>
                    <a:pt x="56" y="0"/>
                  </a:moveTo>
                  <a:cubicBezTo>
                    <a:pt x="28" y="0"/>
                    <a:pt x="0" y="28"/>
                    <a:pt x="0" y="56"/>
                  </a:cubicBezTo>
                  <a:lnTo>
                    <a:pt x="0" y="946"/>
                  </a:lnTo>
                  <a:cubicBezTo>
                    <a:pt x="0" y="1290"/>
                    <a:pt x="278" y="1568"/>
                    <a:pt x="631" y="1568"/>
                  </a:cubicBezTo>
                  <a:lnTo>
                    <a:pt x="21058" y="1568"/>
                  </a:lnTo>
                  <a:cubicBezTo>
                    <a:pt x="21401" y="1568"/>
                    <a:pt x="21689" y="1290"/>
                    <a:pt x="21689" y="946"/>
                  </a:cubicBezTo>
                  <a:lnTo>
                    <a:pt x="21689" y="56"/>
                  </a:lnTo>
                  <a:cubicBezTo>
                    <a:pt x="21689" y="28"/>
                    <a:pt x="21661" y="0"/>
                    <a:pt x="2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134;p26">
              <a:extLst>
                <a:ext uri="{FF2B5EF4-FFF2-40B4-BE49-F238E27FC236}">
                  <a16:creationId xmlns:a16="http://schemas.microsoft.com/office/drawing/2014/main" id="{03BE9685-4B44-EA67-59EA-0A89FF509148}"/>
                </a:ext>
              </a:extLst>
            </p:cNvPr>
            <p:cNvSpPr/>
            <p:nvPr/>
          </p:nvSpPr>
          <p:spPr>
            <a:xfrm>
              <a:off x="7021750" y="2114600"/>
              <a:ext cx="531800" cy="2800"/>
            </a:xfrm>
            <a:custGeom>
              <a:avLst/>
              <a:gdLst/>
              <a:ahLst/>
              <a:cxnLst/>
              <a:rect l="l" t="t" r="r" b="b"/>
              <a:pathLst>
                <a:path w="21272" h="112" extrusionOk="0">
                  <a:moveTo>
                    <a:pt x="65" y="0"/>
                  </a:moveTo>
                  <a:cubicBezTo>
                    <a:pt x="28" y="0"/>
                    <a:pt x="0" y="28"/>
                    <a:pt x="0" y="56"/>
                  </a:cubicBezTo>
                  <a:cubicBezTo>
                    <a:pt x="0" y="93"/>
                    <a:pt x="28" y="112"/>
                    <a:pt x="65" y="112"/>
                  </a:cubicBezTo>
                  <a:lnTo>
                    <a:pt x="21216" y="112"/>
                  </a:lnTo>
                  <a:cubicBezTo>
                    <a:pt x="21253" y="112"/>
                    <a:pt x="21272" y="93"/>
                    <a:pt x="21272" y="56"/>
                  </a:cubicBezTo>
                  <a:cubicBezTo>
                    <a:pt x="21272" y="28"/>
                    <a:pt x="21253" y="0"/>
                    <a:pt x="2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135;p26">
              <a:extLst>
                <a:ext uri="{FF2B5EF4-FFF2-40B4-BE49-F238E27FC236}">
                  <a16:creationId xmlns:a16="http://schemas.microsoft.com/office/drawing/2014/main" id="{FF163765-B657-E2A7-8649-EA12313679E7}"/>
                </a:ext>
              </a:extLst>
            </p:cNvPr>
            <p:cNvSpPr/>
            <p:nvPr/>
          </p:nvSpPr>
          <p:spPr>
            <a:xfrm>
              <a:off x="7236275" y="2090475"/>
              <a:ext cx="102975" cy="11400"/>
            </a:xfrm>
            <a:custGeom>
              <a:avLst/>
              <a:gdLst/>
              <a:ahLst/>
              <a:cxnLst/>
              <a:rect l="l" t="t" r="r" b="b"/>
              <a:pathLst>
                <a:path w="4119" h="456" extrusionOk="0">
                  <a:moveTo>
                    <a:pt x="0" y="1"/>
                  </a:moveTo>
                  <a:lnTo>
                    <a:pt x="0" y="455"/>
                  </a:lnTo>
                  <a:lnTo>
                    <a:pt x="4119" y="455"/>
                  </a:lnTo>
                  <a:lnTo>
                    <a:pt x="41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136;p26">
              <a:extLst>
                <a:ext uri="{FF2B5EF4-FFF2-40B4-BE49-F238E27FC236}">
                  <a16:creationId xmlns:a16="http://schemas.microsoft.com/office/drawing/2014/main" id="{792E88FD-5088-A0FE-540C-5CE887D8D53E}"/>
                </a:ext>
              </a:extLst>
            </p:cNvPr>
            <p:cNvSpPr/>
            <p:nvPr/>
          </p:nvSpPr>
          <p:spPr>
            <a:xfrm>
              <a:off x="7234875" y="2089075"/>
              <a:ext cx="105775" cy="14175"/>
            </a:xfrm>
            <a:custGeom>
              <a:avLst/>
              <a:gdLst/>
              <a:ahLst/>
              <a:cxnLst/>
              <a:rect l="l" t="t" r="r" b="b"/>
              <a:pathLst>
                <a:path w="4231" h="567" extrusionOk="0">
                  <a:moveTo>
                    <a:pt x="4119" y="112"/>
                  </a:moveTo>
                  <a:lnTo>
                    <a:pt x="4119" y="455"/>
                  </a:lnTo>
                  <a:lnTo>
                    <a:pt x="112" y="455"/>
                  </a:lnTo>
                  <a:lnTo>
                    <a:pt x="112" y="112"/>
                  </a:lnTo>
                  <a:close/>
                  <a:moveTo>
                    <a:pt x="56" y="1"/>
                  </a:moveTo>
                  <a:cubicBezTo>
                    <a:pt x="28" y="1"/>
                    <a:pt x="0" y="19"/>
                    <a:pt x="0" y="57"/>
                  </a:cubicBezTo>
                  <a:lnTo>
                    <a:pt x="0" y="511"/>
                  </a:lnTo>
                  <a:cubicBezTo>
                    <a:pt x="0" y="539"/>
                    <a:pt x="28" y="567"/>
                    <a:pt x="56"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137;p26">
              <a:extLst>
                <a:ext uri="{FF2B5EF4-FFF2-40B4-BE49-F238E27FC236}">
                  <a16:creationId xmlns:a16="http://schemas.microsoft.com/office/drawing/2014/main" id="{25DC1D46-2BDF-FC8F-23BF-B82970C0A9F1}"/>
                </a:ext>
              </a:extLst>
            </p:cNvPr>
            <p:cNvSpPr/>
            <p:nvPr/>
          </p:nvSpPr>
          <p:spPr>
            <a:xfrm>
              <a:off x="7183625" y="1879425"/>
              <a:ext cx="185775" cy="159125"/>
            </a:xfrm>
            <a:custGeom>
              <a:avLst/>
              <a:gdLst/>
              <a:ahLst/>
              <a:cxnLst/>
              <a:rect l="l" t="t" r="r" b="b"/>
              <a:pathLst>
                <a:path w="7431" h="6365" extrusionOk="0">
                  <a:moveTo>
                    <a:pt x="297" y="1"/>
                  </a:moveTo>
                  <a:cubicBezTo>
                    <a:pt x="130" y="1"/>
                    <a:pt x="0" y="140"/>
                    <a:pt x="0" y="298"/>
                  </a:cubicBezTo>
                  <a:lnTo>
                    <a:pt x="0" y="6068"/>
                  </a:lnTo>
                  <a:cubicBezTo>
                    <a:pt x="0" y="6235"/>
                    <a:pt x="130" y="6365"/>
                    <a:pt x="297" y="6365"/>
                  </a:cubicBezTo>
                  <a:lnTo>
                    <a:pt x="7134" y="6365"/>
                  </a:lnTo>
                  <a:cubicBezTo>
                    <a:pt x="7301" y="6365"/>
                    <a:pt x="7431" y="6235"/>
                    <a:pt x="7431" y="6068"/>
                  </a:cubicBezTo>
                  <a:lnTo>
                    <a:pt x="7431" y="298"/>
                  </a:lnTo>
                  <a:cubicBezTo>
                    <a:pt x="7431" y="140"/>
                    <a:pt x="7301" y="1"/>
                    <a:pt x="7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138;p26">
              <a:extLst>
                <a:ext uri="{FF2B5EF4-FFF2-40B4-BE49-F238E27FC236}">
                  <a16:creationId xmlns:a16="http://schemas.microsoft.com/office/drawing/2014/main" id="{481555E2-7279-6150-9932-448BEA8F3A16}"/>
                </a:ext>
              </a:extLst>
            </p:cNvPr>
            <p:cNvSpPr/>
            <p:nvPr/>
          </p:nvSpPr>
          <p:spPr>
            <a:xfrm>
              <a:off x="7195900" y="1866900"/>
              <a:ext cx="185800" cy="159125"/>
            </a:xfrm>
            <a:custGeom>
              <a:avLst/>
              <a:gdLst/>
              <a:ahLst/>
              <a:cxnLst/>
              <a:rect l="l" t="t" r="r" b="b"/>
              <a:pathLst>
                <a:path w="7432" h="6365" extrusionOk="0">
                  <a:moveTo>
                    <a:pt x="353" y="1"/>
                  </a:moveTo>
                  <a:cubicBezTo>
                    <a:pt x="159" y="1"/>
                    <a:pt x="1" y="159"/>
                    <a:pt x="1" y="353"/>
                  </a:cubicBezTo>
                  <a:lnTo>
                    <a:pt x="1" y="6012"/>
                  </a:lnTo>
                  <a:cubicBezTo>
                    <a:pt x="1" y="6207"/>
                    <a:pt x="159" y="6365"/>
                    <a:pt x="353" y="6365"/>
                  </a:cubicBezTo>
                  <a:lnTo>
                    <a:pt x="7088" y="6365"/>
                  </a:lnTo>
                  <a:cubicBezTo>
                    <a:pt x="7274" y="6365"/>
                    <a:pt x="7432" y="6207"/>
                    <a:pt x="7432" y="6012"/>
                  </a:cubicBezTo>
                  <a:lnTo>
                    <a:pt x="7432" y="353"/>
                  </a:lnTo>
                  <a:cubicBezTo>
                    <a:pt x="7432" y="159"/>
                    <a:pt x="7274" y="1"/>
                    <a:pt x="7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139;p26">
              <a:extLst>
                <a:ext uri="{FF2B5EF4-FFF2-40B4-BE49-F238E27FC236}">
                  <a16:creationId xmlns:a16="http://schemas.microsoft.com/office/drawing/2014/main" id="{CE7F3392-69AD-BF4A-D90D-A4F9E2BF1FDD}"/>
                </a:ext>
              </a:extLst>
            </p:cNvPr>
            <p:cNvSpPr/>
            <p:nvPr/>
          </p:nvSpPr>
          <p:spPr>
            <a:xfrm>
              <a:off x="7194525" y="1865525"/>
              <a:ext cx="188800" cy="161900"/>
            </a:xfrm>
            <a:custGeom>
              <a:avLst/>
              <a:gdLst/>
              <a:ahLst/>
              <a:cxnLst/>
              <a:rect l="l" t="t" r="r" b="b"/>
              <a:pathLst>
                <a:path w="7552" h="6476" extrusionOk="0">
                  <a:moveTo>
                    <a:pt x="7143" y="112"/>
                  </a:moveTo>
                  <a:cubicBezTo>
                    <a:pt x="7301" y="112"/>
                    <a:pt x="7431" y="241"/>
                    <a:pt x="7431" y="408"/>
                  </a:cubicBezTo>
                  <a:lnTo>
                    <a:pt x="7431" y="6067"/>
                  </a:lnTo>
                  <a:cubicBezTo>
                    <a:pt x="7431" y="6225"/>
                    <a:pt x="7301" y="6355"/>
                    <a:pt x="7143" y="6355"/>
                  </a:cubicBezTo>
                  <a:lnTo>
                    <a:pt x="408" y="6355"/>
                  </a:lnTo>
                  <a:cubicBezTo>
                    <a:pt x="241" y="6355"/>
                    <a:pt x="112" y="6225"/>
                    <a:pt x="112" y="6067"/>
                  </a:cubicBezTo>
                  <a:lnTo>
                    <a:pt x="112" y="408"/>
                  </a:lnTo>
                  <a:cubicBezTo>
                    <a:pt x="112" y="241"/>
                    <a:pt x="241" y="112"/>
                    <a:pt x="408" y="112"/>
                  </a:cubicBezTo>
                  <a:close/>
                  <a:moveTo>
                    <a:pt x="408" y="0"/>
                  </a:moveTo>
                  <a:cubicBezTo>
                    <a:pt x="177" y="0"/>
                    <a:pt x="0" y="176"/>
                    <a:pt x="0" y="408"/>
                  </a:cubicBezTo>
                  <a:lnTo>
                    <a:pt x="0" y="6067"/>
                  </a:lnTo>
                  <a:cubicBezTo>
                    <a:pt x="0" y="6290"/>
                    <a:pt x="177" y="6475"/>
                    <a:pt x="408" y="6475"/>
                  </a:cubicBezTo>
                  <a:lnTo>
                    <a:pt x="7143" y="6475"/>
                  </a:lnTo>
                  <a:cubicBezTo>
                    <a:pt x="7366" y="6475"/>
                    <a:pt x="7552" y="6290"/>
                    <a:pt x="7542" y="6067"/>
                  </a:cubicBezTo>
                  <a:lnTo>
                    <a:pt x="7542" y="408"/>
                  </a:lnTo>
                  <a:cubicBezTo>
                    <a:pt x="7542" y="186"/>
                    <a:pt x="7366" y="0"/>
                    <a:pt x="7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140;p26">
              <a:extLst>
                <a:ext uri="{FF2B5EF4-FFF2-40B4-BE49-F238E27FC236}">
                  <a16:creationId xmlns:a16="http://schemas.microsoft.com/office/drawing/2014/main" id="{16C66C2A-CA57-4058-5307-037DE3BAF6E1}"/>
                </a:ext>
              </a:extLst>
            </p:cNvPr>
            <p:cNvSpPr/>
            <p:nvPr/>
          </p:nvSpPr>
          <p:spPr>
            <a:xfrm>
              <a:off x="7224425" y="1950625"/>
              <a:ext cx="128275" cy="17200"/>
            </a:xfrm>
            <a:custGeom>
              <a:avLst/>
              <a:gdLst/>
              <a:ahLst/>
              <a:cxnLst/>
              <a:rect l="l" t="t" r="r" b="b"/>
              <a:pathLst>
                <a:path w="5131" h="688" extrusionOk="0">
                  <a:moveTo>
                    <a:pt x="326" y="1"/>
                  </a:moveTo>
                  <a:cubicBezTo>
                    <a:pt x="149" y="1"/>
                    <a:pt x="1" y="149"/>
                    <a:pt x="1" y="325"/>
                  </a:cubicBezTo>
                  <a:lnTo>
                    <a:pt x="1" y="363"/>
                  </a:lnTo>
                  <a:cubicBezTo>
                    <a:pt x="1" y="548"/>
                    <a:pt x="149" y="687"/>
                    <a:pt x="326" y="687"/>
                  </a:cubicBezTo>
                  <a:lnTo>
                    <a:pt x="4806" y="687"/>
                  </a:lnTo>
                  <a:cubicBezTo>
                    <a:pt x="4992" y="687"/>
                    <a:pt x="5131" y="548"/>
                    <a:pt x="5131" y="363"/>
                  </a:cubicBezTo>
                  <a:lnTo>
                    <a:pt x="5131" y="325"/>
                  </a:lnTo>
                  <a:cubicBezTo>
                    <a:pt x="5131" y="149"/>
                    <a:pt x="4992" y="1"/>
                    <a:pt x="4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141;p26">
              <a:extLst>
                <a:ext uri="{FF2B5EF4-FFF2-40B4-BE49-F238E27FC236}">
                  <a16:creationId xmlns:a16="http://schemas.microsoft.com/office/drawing/2014/main" id="{192657DF-A5A9-9595-BCEC-46856413E752}"/>
                </a:ext>
              </a:extLst>
            </p:cNvPr>
            <p:cNvSpPr/>
            <p:nvPr/>
          </p:nvSpPr>
          <p:spPr>
            <a:xfrm>
              <a:off x="7223050" y="1949250"/>
              <a:ext cx="131275" cy="19950"/>
            </a:xfrm>
            <a:custGeom>
              <a:avLst/>
              <a:gdLst/>
              <a:ahLst/>
              <a:cxnLst/>
              <a:rect l="l" t="t" r="r" b="b"/>
              <a:pathLst>
                <a:path w="5251" h="798" extrusionOk="0">
                  <a:moveTo>
                    <a:pt x="4861" y="111"/>
                  </a:moveTo>
                  <a:cubicBezTo>
                    <a:pt x="5010" y="111"/>
                    <a:pt x="5130" y="232"/>
                    <a:pt x="5130" y="380"/>
                  </a:cubicBezTo>
                  <a:lnTo>
                    <a:pt x="5130" y="418"/>
                  </a:lnTo>
                  <a:cubicBezTo>
                    <a:pt x="5130" y="566"/>
                    <a:pt x="5010" y="687"/>
                    <a:pt x="4861" y="687"/>
                  </a:cubicBezTo>
                  <a:lnTo>
                    <a:pt x="381" y="687"/>
                  </a:lnTo>
                  <a:cubicBezTo>
                    <a:pt x="232" y="687"/>
                    <a:pt x="112" y="566"/>
                    <a:pt x="112" y="418"/>
                  </a:cubicBezTo>
                  <a:lnTo>
                    <a:pt x="112" y="380"/>
                  </a:lnTo>
                  <a:cubicBezTo>
                    <a:pt x="112" y="232"/>
                    <a:pt x="232" y="111"/>
                    <a:pt x="381" y="111"/>
                  </a:cubicBezTo>
                  <a:close/>
                  <a:moveTo>
                    <a:pt x="381" y="0"/>
                  </a:moveTo>
                  <a:cubicBezTo>
                    <a:pt x="167" y="0"/>
                    <a:pt x="0" y="167"/>
                    <a:pt x="0" y="380"/>
                  </a:cubicBezTo>
                  <a:lnTo>
                    <a:pt x="0" y="418"/>
                  </a:lnTo>
                  <a:cubicBezTo>
                    <a:pt x="0" y="631"/>
                    <a:pt x="167" y="798"/>
                    <a:pt x="381" y="798"/>
                  </a:cubicBezTo>
                  <a:lnTo>
                    <a:pt x="4861" y="798"/>
                  </a:lnTo>
                  <a:cubicBezTo>
                    <a:pt x="5075" y="798"/>
                    <a:pt x="5251" y="631"/>
                    <a:pt x="5251" y="418"/>
                  </a:cubicBezTo>
                  <a:lnTo>
                    <a:pt x="5251" y="380"/>
                  </a:lnTo>
                  <a:cubicBezTo>
                    <a:pt x="5251" y="167"/>
                    <a:pt x="5075" y="0"/>
                    <a:pt x="48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142;p26">
              <a:extLst>
                <a:ext uri="{FF2B5EF4-FFF2-40B4-BE49-F238E27FC236}">
                  <a16:creationId xmlns:a16="http://schemas.microsoft.com/office/drawing/2014/main" id="{6B247F17-B2C0-3E2D-E54C-08EF8689CA64}"/>
                </a:ext>
              </a:extLst>
            </p:cNvPr>
            <p:cNvSpPr/>
            <p:nvPr/>
          </p:nvSpPr>
          <p:spPr>
            <a:xfrm>
              <a:off x="7238350" y="1955275"/>
              <a:ext cx="99750" cy="7200"/>
            </a:xfrm>
            <a:custGeom>
              <a:avLst/>
              <a:gdLst/>
              <a:ahLst/>
              <a:cxnLst/>
              <a:rect l="l" t="t" r="r" b="b"/>
              <a:pathLst>
                <a:path w="3990" h="288" extrusionOk="0">
                  <a:moveTo>
                    <a:pt x="3850" y="56"/>
                  </a:moveTo>
                  <a:cubicBezTo>
                    <a:pt x="3897" y="56"/>
                    <a:pt x="3934" y="93"/>
                    <a:pt x="3934" y="139"/>
                  </a:cubicBezTo>
                  <a:lnTo>
                    <a:pt x="3934" y="149"/>
                  </a:lnTo>
                  <a:cubicBezTo>
                    <a:pt x="3934" y="195"/>
                    <a:pt x="3897" y="232"/>
                    <a:pt x="3850" y="232"/>
                  </a:cubicBezTo>
                  <a:lnTo>
                    <a:pt x="140" y="232"/>
                  </a:lnTo>
                  <a:cubicBezTo>
                    <a:pt x="93" y="232"/>
                    <a:pt x="56" y="195"/>
                    <a:pt x="56" y="149"/>
                  </a:cubicBezTo>
                  <a:lnTo>
                    <a:pt x="56" y="139"/>
                  </a:lnTo>
                  <a:cubicBezTo>
                    <a:pt x="56" y="93"/>
                    <a:pt x="93" y="56"/>
                    <a:pt x="140" y="56"/>
                  </a:cubicBezTo>
                  <a:close/>
                  <a:moveTo>
                    <a:pt x="140" y="0"/>
                  </a:moveTo>
                  <a:cubicBezTo>
                    <a:pt x="66" y="0"/>
                    <a:pt x="1" y="65"/>
                    <a:pt x="1" y="139"/>
                  </a:cubicBezTo>
                  <a:lnTo>
                    <a:pt x="1" y="149"/>
                  </a:lnTo>
                  <a:cubicBezTo>
                    <a:pt x="1" y="223"/>
                    <a:pt x="66" y="288"/>
                    <a:pt x="140" y="288"/>
                  </a:cubicBezTo>
                  <a:lnTo>
                    <a:pt x="3850" y="288"/>
                  </a:lnTo>
                  <a:cubicBezTo>
                    <a:pt x="3925" y="288"/>
                    <a:pt x="3990" y="232"/>
                    <a:pt x="3990" y="149"/>
                  </a:cubicBezTo>
                  <a:lnTo>
                    <a:pt x="3990" y="139"/>
                  </a:lnTo>
                  <a:cubicBezTo>
                    <a:pt x="3990" y="65"/>
                    <a:pt x="3925" y="0"/>
                    <a:pt x="3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143;p26">
              <a:extLst>
                <a:ext uri="{FF2B5EF4-FFF2-40B4-BE49-F238E27FC236}">
                  <a16:creationId xmlns:a16="http://schemas.microsoft.com/office/drawing/2014/main" id="{081025E9-B00A-F1F8-B8C8-46AFFC9579B9}"/>
                </a:ext>
              </a:extLst>
            </p:cNvPr>
            <p:cNvSpPr/>
            <p:nvPr/>
          </p:nvSpPr>
          <p:spPr>
            <a:xfrm>
              <a:off x="7246700" y="1977525"/>
              <a:ext cx="83975" cy="10000"/>
            </a:xfrm>
            <a:custGeom>
              <a:avLst/>
              <a:gdLst/>
              <a:ahLst/>
              <a:cxnLst/>
              <a:rect l="l" t="t" r="r" b="b"/>
              <a:pathLst>
                <a:path w="3359" h="400" extrusionOk="0">
                  <a:moveTo>
                    <a:pt x="195" y="1"/>
                  </a:moveTo>
                  <a:cubicBezTo>
                    <a:pt x="93" y="1"/>
                    <a:pt x="1" y="84"/>
                    <a:pt x="1" y="196"/>
                  </a:cubicBezTo>
                  <a:cubicBezTo>
                    <a:pt x="1" y="307"/>
                    <a:pt x="93" y="400"/>
                    <a:pt x="195" y="400"/>
                  </a:cubicBezTo>
                  <a:lnTo>
                    <a:pt x="3155" y="400"/>
                  </a:lnTo>
                  <a:cubicBezTo>
                    <a:pt x="3266" y="400"/>
                    <a:pt x="3359" y="307"/>
                    <a:pt x="3359" y="196"/>
                  </a:cubicBezTo>
                  <a:cubicBezTo>
                    <a:pt x="3359" y="84"/>
                    <a:pt x="3266" y="1"/>
                    <a:pt x="3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144;p26">
              <a:extLst>
                <a:ext uri="{FF2B5EF4-FFF2-40B4-BE49-F238E27FC236}">
                  <a16:creationId xmlns:a16="http://schemas.microsoft.com/office/drawing/2014/main" id="{EBBB8BBE-7A99-CC4B-050E-2ADD695E354E}"/>
                </a:ext>
              </a:extLst>
            </p:cNvPr>
            <p:cNvSpPr/>
            <p:nvPr/>
          </p:nvSpPr>
          <p:spPr>
            <a:xfrm>
              <a:off x="7245300" y="1976150"/>
              <a:ext cx="86775" cy="12775"/>
            </a:xfrm>
            <a:custGeom>
              <a:avLst/>
              <a:gdLst/>
              <a:ahLst/>
              <a:cxnLst/>
              <a:rect l="l" t="t" r="r" b="b"/>
              <a:pathLst>
                <a:path w="3471" h="511" extrusionOk="0">
                  <a:moveTo>
                    <a:pt x="3211" y="112"/>
                  </a:moveTo>
                  <a:cubicBezTo>
                    <a:pt x="3285" y="112"/>
                    <a:pt x="3350" y="176"/>
                    <a:pt x="3350" y="251"/>
                  </a:cubicBezTo>
                  <a:cubicBezTo>
                    <a:pt x="3350" y="334"/>
                    <a:pt x="3285" y="390"/>
                    <a:pt x="3211" y="390"/>
                  </a:cubicBezTo>
                  <a:lnTo>
                    <a:pt x="251" y="390"/>
                  </a:lnTo>
                  <a:cubicBezTo>
                    <a:pt x="177" y="390"/>
                    <a:pt x="112" y="334"/>
                    <a:pt x="112" y="251"/>
                  </a:cubicBezTo>
                  <a:cubicBezTo>
                    <a:pt x="112" y="176"/>
                    <a:pt x="177" y="112"/>
                    <a:pt x="251" y="112"/>
                  </a:cubicBezTo>
                  <a:close/>
                  <a:moveTo>
                    <a:pt x="251" y="0"/>
                  </a:moveTo>
                  <a:cubicBezTo>
                    <a:pt x="112" y="0"/>
                    <a:pt x="1" y="112"/>
                    <a:pt x="1" y="251"/>
                  </a:cubicBezTo>
                  <a:cubicBezTo>
                    <a:pt x="1" y="399"/>
                    <a:pt x="112" y="510"/>
                    <a:pt x="251" y="510"/>
                  </a:cubicBezTo>
                  <a:lnTo>
                    <a:pt x="3211" y="510"/>
                  </a:lnTo>
                  <a:cubicBezTo>
                    <a:pt x="3350" y="510"/>
                    <a:pt x="3470" y="399"/>
                    <a:pt x="3470" y="251"/>
                  </a:cubicBezTo>
                  <a:cubicBezTo>
                    <a:pt x="3470" y="112"/>
                    <a:pt x="3350" y="0"/>
                    <a:pt x="3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145;p26">
              <a:extLst>
                <a:ext uri="{FF2B5EF4-FFF2-40B4-BE49-F238E27FC236}">
                  <a16:creationId xmlns:a16="http://schemas.microsoft.com/office/drawing/2014/main" id="{716A6288-FB55-D3BC-2544-1B30139BDC76}"/>
                </a:ext>
              </a:extLst>
            </p:cNvPr>
            <p:cNvSpPr/>
            <p:nvPr/>
          </p:nvSpPr>
          <p:spPr>
            <a:xfrm>
              <a:off x="7263625" y="1980075"/>
              <a:ext cx="4675" cy="4900"/>
            </a:xfrm>
            <a:custGeom>
              <a:avLst/>
              <a:gdLst/>
              <a:ahLst/>
              <a:cxnLst/>
              <a:rect l="l" t="t" r="r" b="b"/>
              <a:pathLst>
                <a:path w="187" h="196" extrusionOk="0">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146;p26">
              <a:extLst>
                <a:ext uri="{FF2B5EF4-FFF2-40B4-BE49-F238E27FC236}">
                  <a16:creationId xmlns:a16="http://schemas.microsoft.com/office/drawing/2014/main" id="{565B7DFC-7240-6B17-C33B-8C68DE47BBDF}"/>
                </a:ext>
              </a:extLst>
            </p:cNvPr>
            <p:cNvSpPr/>
            <p:nvPr/>
          </p:nvSpPr>
          <p:spPr>
            <a:xfrm>
              <a:off x="7272900" y="1980075"/>
              <a:ext cx="4675" cy="4900"/>
            </a:xfrm>
            <a:custGeom>
              <a:avLst/>
              <a:gdLst/>
              <a:ahLst/>
              <a:cxnLst/>
              <a:rect l="l" t="t" r="r" b="b"/>
              <a:pathLst>
                <a:path w="187" h="196" extrusionOk="0">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147;p26">
              <a:extLst>
                <a:ext uri="{FF2B5EF4-FFF2-40B4-BE49-F238E27FC236}">
                  <a16:creationId xmlns:a16="http://schemas.microsoft.com/office/drawing/2014/main" id="{71856AB9-4CE8-11D4-E978-812023C5759D}"/>
                </a:ext>
              </a:extLst>
            </p:cNvPr>
            <p:cNvSpPr/>
            <p:nvPr/>
          </p:nvSpPr>
          <p:spPr>
            <a:xfrm>
              <a:off x="7281500" y="1980075"/>
              <a:ext cx="4875" cy="4900"/>
            </a:xfrm>
            <a:custGeom>
              <a:avLst/>
              <a:gdLst/>
              <a:ahLst/>
              <a:cxnLst/>
              <a:rect l="l" t="t" r="r" b="b"/>
              <a:pathLst>
                <a:path w="195" h="196" extrusionOk="0">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6" y="1"/>
                    <a:pt x="0" y="38"/>
                    <a:pt x="0" y="94"/>
                  </a:cubicBezTo>
                  <a:cubicBezTo>
                    <a:pt x="0" y="149"/>
                    <a:pt x="46" y="196"/>
                    <a:pt x="93" y="196"/>
                  </a:cubicBezTo>
                  <a:cubicBezTo>
                    <a:pt x="148" y="196"/>
                    <a:pt x="195" y="149"/>
                    <a:pt x="195" y="94"/>
                  </a:cubicBezTo>
                  <a:cubicBezTo>
                    <a:pt x="195" y="38"/>
                    <a:pt x="148"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148;p26">
              <a:extLst>
                <a:ext uri="{FF2B5EF4-FFF2-40B4-BE49-F238E27FC236}">
                  <a16:creationId xmlns:a16="http://schemas.microsoft.com/office/drawing/2014/main" id="{53C8CADE-A06F-97A7-D833-11B65FF89356}"/>
                </a:ext>
              </a:extLst>
            </p:cNvPr>
            <p:cNvSpPr/>
            <p:nvPr/>
          </p:nvSpPr>
          <p:spPr>
            <a:xfrm>
              <a:off x="7290775" y="1980075"/>
              <a:ext cx="4875" cy="4900"/>
            </a:xfrm>
            <a:custGeom>
              <a:avLst/>
              <a:gdLst/>
              <a:ahLst/>
              <a:cxnLst/>
              <a:rect l="l" t="t" r="r" b="b"/>
              <a:pathLst>
                <a:path w="195" h="196" extrusionOk="0">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149;p26">
              <a:extLst>
                <a:ext uri="{FF2B5EF4-FFF2-40B4-BE49-F238E27FC236}">
                  <a16:creationId xmlns:a16="http://schemas.microsoft.com/office/drawing/2014/main" id="{606B590B-496E-5F37-5247-BBD9DEB99AB8}"/>
                </a:ext>
              </a:extLst>
            </p:cNvPr>
            <p:cNvSpPr/>
            <p:nvPr/>
          </p:nvSpPr>
          <p:spPr>
            <a:xfrm>
              <a:off x="7299800" y="1980075"/>
              <a:ext cx="4900" cy="4900"/>
            </a:xfrm>
            <a:custGeom>
              <a:avLst/>
              <a:gdLst/>
              <a:ahLst/>
              <a:cxnLst/>
              <a:rect l="l" t="t" r="r" b="b"/>
              <a:pathLst>
                <a:path w="196" h="196" extrusionOk="0">
                  <a:moveTo>
                    <a:pt x="94" y="57"/>
                  </a:moveTo>
                  <a:cubicBezTo>
                    <a:pt x="122" y="57"/>
                    <a:pt x="131" y="75"/>
                    <a:pt x="131" y="94"/>
                  </a:cubicBezTo>
                  <a:cubicBezTo>
                    <a:pt x="131" y="112"/>
                    <a:pt x="12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150;p26">
              <a:extLst>
                <a:ext uri="{FF2B5EF4-FFF2-40B4-BE49-F238E27FC236}">
                  <a16:creationId xmlns:a16="http://schemas.microsoft.com/office/drawing/2014/main" id="{84DC200B-9C96-A2C9-82A5-C9C488E19F99}"/>
                </a:ext>
              </a:extLst>
            </p:cNvPr>
            <p:cNvSpPr/>
            <p:nvPr/>
          </p:nvSpPr>
          <p:spPr>
            <a:xfrm>
              <a:off x="7309075" y="1980075"/>
              <a:ext cx="4900" cy="4900"/>
            </a:xfrm>
            <a:custGeom>
              <a:avLst/>
              <a:gdLst/>
              <a:ahLst/>
              <a:cxnLst/>
              <a:rect l="l" t="t" r="r" b="b"/>
              <a:pathLst>
                <a:path w="196" h="196" extrusionOk="0">
                  <a:moveTo>
                    <a:pt x="94" y="57"/>
                  </a:moveTo>
                  <a:cubicBezTo>
                    <a:pt x="122" y="57"/>
                    <a:pt x="131" y="75"/>
                    <a:pt x="131" y="94"/>
                  </a:cubicBezTo>
                  <a:cubicBezTo>
                    <a:pt x="131" y="112"/>
                    <a:pt x="11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151;p26">
              <a:extLst>
                <a:ext uri="{FF2B5EF4-FFF2-40B4-BE49-F238E27FC236}">
                  <a16:creationId xmlns:a16="http://schemas.microsoft.com/office/drawing/2014/main" id="{BD026A2F-BCFD-FFE3-325F-DBDEDCACAF6C}"/>
                </a:ext>
              </a:extLst>
            </p:cNvPr>
            <p:cNvSpPr/>
            <p:nvPr/>
          </p:nvSpPr>
          <p:spPr>
            <a:xfrm>
              <a:off x="7261775" y="1885700"/>
              <a:ext cx="53825" cy="53600"/>
            </a:xfrm>
            <a:custGeom>
              <a:avLst/>
              <a:gdLst/>
              <a:ahLst/>
              <a:cxnLst/>
              <a:rect l="l" t="t" r="r" b="b"/>
              <a:pathLst>
                <a:path w="2153" h="2144" extrusionOk="0">
                  <a:moveTo>
                    <a:pt x="1077" y="0"/>
                  </a:moveTo>
                  <a:cubicBezTo>
                    <a:pt x="483" y="0"/>
                    <a:pt x="1" y="473"/>
                    <a:pt x="1" y="1067"/>
                  </a:cubicBezTo>
                  <a:cubicBezTo>
                    <a:pt x="1" y="1661"/>
                    <a:pt x="483" y="2143"/>
                    <a:pt x="1077" y="2143"/>
                  </a:cubicBezTo>
                  <a:cubicBezTo>
                    <a:pt x="1670" y="2143"/>
                    <a:pt x="2153" y="1661"/>
                    <a:pt x="2153" y="1067"/>
                  </a:cubicBezTo>
                  <a:cubicBezTo>
                    <a:pt x="2153" y="473"/>
                    <a:pt x="1670" y="0"/>
                    <a:pt x="1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152;p26">
              <a:extLst>
                <a:ext uri="{FF2B5EF4-FFF2-40B4-BE49-F238E27FC236}">
                  <a16:creationId xmlns:a16="http://schemas.microsoft.com/office/drawing/2014/main" id="{991BE941-D1FF-842E-4468-6DE18D7606DB}"/>
                </a:ext>
              </a:extLst>
            </p:cNvPr>
            <p:cNvSpPr/>
            <p:nvPr/>
          </p:nvSpPr>
          <p:spPr>
            <a:xfrm>
              <a:off x="7260375" y="1884075"/>
              <a:ext cx="56625" cy="56850"/>
            </a:xfrm>
            <a:custGeom>
              <a:avLst/>
              <a:gdLst/>
              <a:ahLst/>
              <a:cxnLst/>
              <a:rect l="l" t="t" r="r" b="b"/>
              <a:pathLst>
                <a:path w="2265" h="2274" extrusionOk="0">
                  <a:moveTo>
                    <a:pt x="1133" y="121"/>
                  </a:moveTo>
                  <a:cubicBezTo>
                    <a:pt x="1689" y="121"/>
                    <a:pt x="2144" y="576"/>
                    <a:pt x="2144" y="1132"/>
                  </a:cubicBezTo>
                  <a:cubicBezTo>
                    <a:pt x="2144" y="1698"/>
                    <a:pt x="1689" y="2153"/>
                    <a:pt x="1133" y="2153"/>
                  </a:cubicBezTo>
                  <a:cubicBezTo>
                    <a:pt x="567" y="2153"/>
                    <a:pt x="112" y="1698"/>
                    <a:pt x="112" y="1132"/>
                  </a:cubicBezTo>
                  <a:cubicBezTo>
                    <a:pt x="112" y="576"/>
                    <a:pt x="567" y="121"/>
                    <a:pt x="1133" y="121"/>
                  </a:cubicBezTo>
                  <a:close/>
                  <a:moveTo>
                    <a:pt x="1133" y="0"/>
                  </a:moveTo>
                  <a:cubicBezTo>
                    <a:pt x="502" y="0"/>
                    <a:pt x="1" y="511"/>
                    <a:pt x="1" y="1132"/>
                  </a:cubicBezTo>
                  <a:cubicBezTo>
                    <a:pt x="1" y="1763"/>
                    <a:pt x="502" y="2273"/>
                    <a:pt x="1133" y="2273"/>
                  </a:cubicBezTo>
                  <a:cubicBezTo>
                    <a:pt x="1754" y="2273"/>
                    <a:pt x="2264" y="1763"/>
                    <a:pt x="2264" y="1132"/>
                  </a:cubicBezTo>
                  <a:cubicBezTo>
                    <a:pt x="2264" y="511"/>
                    <a:pt x="1754" y="0"/>
                    <a:pt x="1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153;p26">
              <a:extLst>
                <a:ext uri="{FF2B5EF4-FFF2-40B4-BE49-F238E27FC236}">
                  <a16:creationId xmlns:a16="http://schemas.microsoft.com/office/drawing/2014/main" id="{4BFFF3FC-2015-6A32-4BB6-560DDEADC62B}"/>
                </a:ext>
              </a:extLst>
            </p:cNvPr>
            <p:cNvSpPr/>
            <p:nvPr/>
          </p:nvSpPr>
          <p:spPr>
            <a:xfrm>
              <a:off x="7276625" y="1914000"/>
              <a:ext cx="23900" cy="12075"/>
            </a:xfrm>
            <a:custGeom>
              <a:avLst/>
              <a:gdLst/>
              <a:ahLst/>
              <a:cxnLst/>
              <a:rect l="l" t="t" r="r" b="b"/>
              <a:pathLst>
                <a:path w="956" h="483" extrusionOk="0">
                  <a:moveTo>
                    <a:pt x="483" y="0"/>
                  </a:moveTo>
                  <a:cubicBezTo>
                    <a:pt x="214" y="0"/>
                    <a:pt x="0" y="213"/>
                    <a:pt x="0" y="482"/>
                  </a:cubicBezTo>
                  <a:lnTo>
                    <a:pt x="956" y="482"/>
                  </a:lnTo>
                  <a:cubicBezTo>
                    <a:pt x="956" y="213"/>
                    <a:pt x="742" y="0"/>
                    <a:pt x="4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154;p26">
              <a:extLst>
                <a:ext uri="{FF2B5EF4-FFF2-40B4-BE49-F238E27FC236}">
                  <a16:creationId xmlns:a16="http://schemas.microsoft.com/office/drawing/2014/main" id="{EEBC4442-10FA-29FD-FD6C-11E3E61ED428}"/>
                </a:ext>
              </a:extLst>
            </p:cNvPr>
            <p:cNvSpPr/>
            <p:nvPr/>
          </p:nvSpPr>
          <p:spPr>
            <a:xfrm>
              <a:off x="7275225" y="1912600"/>
              <a:ext cx="26925" cy="14875"/>
            </a:xfrm>
            <a:custGeom>
              <a:avLst/>
              <a:gdLst/>
              <a:ahLst/>
              <a:cxnLst/>
              <a:rect l="l" t="t" r="r" b="b"/>
              <a:pathLst>
                <a:path w="1077" h="595" extrusionOk="0">
                  <a:moveTo>
                    <a:pt x="539" y="121"/>
                  </a:moveTo>
                  <a:cubicBezTo>
                    <a:pt x="743" y="121"/>
                    <a:pt x="919" y="279"/>
                    <a:pt x="947" y="483"/>
                  </a:cubicBezTo>
                  <a:lnTo>
                    <a:pt x="121" y="483"/>
                  </a:lnTo>
                  <a:cubicBezTo>
                    <a:pt x="149" y="279"/>
                    <a:pt x="325" y="121"/>
                    <a:pt x="539" y="121"/>
                  </a:cubicBezTo>
                  <a:close/>
                  <a:moveTo>
                    <a:pt x="539" y="0"/>
                  </a:moveTo>
                  <a:cubicBezTo>
                    <a:pt x="242" y="0"/>
                    <a:pt x="1" y="242"/>
                    <a:pt x="1" y="538"/>
                  </a:cubicBezTo>
                  <a:cubicBezTo>
                    <a:pt x="1" y="594"/>
                    <a:pt x="1" y="594"/>
                    <a:pt x="233" y="594"/>
                  </a:cubicBezTo>
                  <a:lnTo>
                    <a:pt x="585" y="594"/>
                  </a:lnTo>
                  <a:cubicBezTo>
                    <a:pt x="1067" y="594"/>
                    <a:pt x="1067" y="594"/>
                    <a:pt x="1077" y="538"/>
                  </a:cubicBezTo>
                  <a:cubicBezTo>
                    <a:pt x="1077" y="242"/>
                    <a:pt x="835"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155;p26">
              <a:extLst>
                <a:ext uri="{FF2B5EF4-FFF2-40B4-BE49-F238E27FC236}">
                  <a16:creationId xmlns:a16="http://schemas.microsoft.com/office/drawing/2014/main" id="{C2833782-D01F-2B2B-FF06-205C95F4B493}"/>
                </a:ext>
              </a:extLst>
            </p:cNvPr>
            <p:cNvSpPr/>
            <p:nvPr/>
          </p:nvSpPr>
          <p:spPr>
            <a:xfrm>
              <a:off x="7281950" y="1898925"/>
              <a:ext cx="13475" cy="13475"/>
            </a:xfrm>
            <a:custGeom>
              <a:avLst/>
              <a:gdLst/>
              <a:ahLst/>
              <a:cxnLst/>
              <a:rect l="l" t="t" r="r" b="b"/>
              <a:pathLst>
                <a:path w="539" h="539" extrusionOk="0">
                  <a:moveTo>
                    <a:pt x="270" y="0"/>
                  </a:moveTo>
                  <a:cubicBezTo>
                    <a:pt x="121" y="0"/>
                    <a:pt x="1" y="121"/>
                    <a:pt x="1" y="269"/>
                  </a:cubicBezTo>
                  <a:cubicBezTo>
                    <a:pt x="1" y="418"/>
                    <a:pt x="121" y="538"/>
                    <a:pt x="270" y="538"/>
                  </a:cubicBezTo>
                  <a:cubicBezTo>
                    <a:pt x="418" y="538"/>
                    <a:pt x="539" y="418"/>
                    <a:pt x="539" y="269"/>
                  </a:cubicBezTo>
                  <a:cubicBezTo>
                    <a:pt x="539" y="121"/>
                    <a:pt x="418"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156;p26">
              <a:extLst>
                <a:ext uri="{FF2B5EF4-FFF2-40B4-BE49-F238E27FC236}">
                  <a16:creationId xmlns:a16="http://schemas.microsoft.com/office/drawing/2014/main" id="{36956BFF-760C-20F9-27BC-C2DC48B3EF90}"/>
                </a:ext>
              </a:extLst>
            </p:cNvPr>
            <p:cNvSpPr/>
            <p:nvPr/>
          </p:nvSpPr>
          <p:spPr>
            <a:xfrm>
              <a:off x="7280550" y="1897525"/>
              <a:ext cx="16500" cy="16500"/>
            </a:xfrm>
            <a:custGeom>
              <a:avLst/>
              <a:gdLst/>
              <a:ahLst/>
              <a:cxnLst/>
              <a:rect l="l" t="t" r="r" b="b"/>
              <a:pathLst>
                <a:path w="660" h="660" extrusionOk="0">
                  <a:moveTo>
                    <a:pt x="326" y="112"/>
                  </a:moveTo>
                  <a:cubicBezTo>
                    <a:pt x="446" y="112"/>
                    <a:pt x="539" y="204"/>
                    <a:pt x="539" y="325"/>
                  </a:cubicBezTo>
                  <a:cubicBezTo>
                    <a:pt x="539" y="446"/>
                    <a:pt x="446" y="538"/>
                    <a:pt x="326" y="538"/>
                  </a:cubicBezTo>
                  <a:cubicBezTo>
                    <a:pt x="205" y="538"/>
                    <a:pt x="112" y="446"/>
                    <a:pt x="112" y="325"/>
                  </a:cubicBezTo>
                  <a:cubicBezTo>
                    <a:pt x="112" y="204"/>
                    <a:pt x="205" y="112"/>
                    <a:pt x="326" y="112"/>
                  </a:cubicBezTo>
                  <a:close/>
                  <a:moveTo>
                    <a:pt x="326" y="0"/>
                  </a:moveTo>
                  <a:cubicBezTo>
                    <a:pt x="140" y="0"/>
                    <a:pt x="1" y="140"/>
                    <a:pt x="1" y="325"/>
                  </a:cubicBezTo>
                  <a:cubicBezTo>
                    <a:pt x="1" y="511"/>
                    <a:pt x="140" y="659"/>
                    <a:pt x="326" y="659"/>
                  </a:cubicBezTo>
                  <a:cubicBezTo>
                    <a:pt x="511" y="659"/>
                    <a:pt x="660" y="511"/>
                    <a:pt x="660" y="325"/>
                  </a:cubicBezTo>
                  <a:cubicBezTo>
                    <a:pt x="660" y="140"/>
                    <a:pt x="511"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157;p26">
              <a:extLst>
                <a:ext uri="{FF2B5EF4-FFF2-40B4-BE49-F238E27FC236}">
                  <a16:creationId xmlns:a16="http://schemas.microsoft.com/office/drawing/2014/main" id="{52F77D1B-DBED-A8F4-1307-EBC0E90B15F8}"/>
                </a:ext>
              </a:extLst>
            </p:cNvPr>
            <p:cNvSpPr/>
            <p:nvPr/>
          </p:nvSpPr>
          <p:spPr>
            <a:xfrm>
              <a:off x="7268725" y="1995400"/>
              <a:ext cx="39700" cy="12300"/>
            </a:xfrm>
            <a:custGeom>
              <a:avLst/>
              <a:gdLst/>
              <a:ahLst/>
              <a:cxnLst/>
              <a:rect l="l" t="t" r="r" b="b"/>
              <a:pathLst>
                <a:path w="1588" h="492" extrusionOk="0">
                  <a:moveTo>
                    <a:pt x="251" y="0"/>
                  </a:moveTo>
                  <a:cubicBezTo>
                    <a:pt x="112" y="0"/>
                    <a:pt x="1" y="111"/>
                    <a:pt x="1" y="251"/>
                  </a:cubicBezTo>
                  <a:cubicBezTo>
                    <a:pt x="1" y="390"/>
                    <a:pt x="112" y="492"/>
                    <a:pt x="251" y="492"/>
                  </a:cubicBezTo>
                  <a:lnTo>
                    <a:pt x="1346" y="492"/>
                  </a:lnTo>
                  <a:cubicBezTo>
                    <a:pt x="1476" y="492"/>
                    <a:pt x="1587" y="390"/>
                    <a:pt x="1587" y="251"/>
                  </a:cubicBezTo>
                  <a:cubicBezTo>
                    <a:pt x="1587" y="111"/>
                    <a:pt x="1476" y="0"/>
                    <a:pt x="1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158;p26">
              <a:extLst>
                <a:ext uri="{FF2B5EF4-FFF2-40B4-BE49-F238E27FC236}">
                  <a16:creationId xmlns:a16="http://schemas.microsoft.com/office/drawing/2014/main" id="{CCEBCCDD-905F-54D0-AC64-C66797093E4F}"/>
                </a:ext>
              </a:extLst>
            </p:cNvPr>
            <p:cNvSpPr/>
            <p:nvPr/>
          </p:nvSpPr>
          <p:spPr>
            <a:xfrm>
              <a:off x="7267350" y="1994000"/>
              <a:ext cx="42450" cy="15325"/>
            </a:xfrm>
            <a:custGeom>
              <a:avLst/>
              <a:gdLst/>
              <a:ahLst/>
              <a:cxnLst/>
              <a:rect l="l" t="t" r="r" b="b"/>
              <a:pathLst>
                <a:path w="1698" h="613" extrusionOk="0">
                  <a:moveTo>
                    <a:pt x="1401" y="121"/>
                  </a:moveTo>
                  <a:cubicBezTo>
                    <a:pt x="1503" y="121"/>
                    <a:pt x="1586" y="205"/>
                    <a:pt x="1586" y="307"/>
                  </a:cubicBezTo>
                  <a:cubicBezTo>
                    <a:pt x="1586" y="409"/>
                    <a:pt x="1503" y="492"/>
                    <a:pt x="1401" y="492"/>
                  </a:cubicBezTo>
                  <a:lnTo>
                    <a:pt x="306" y="492"/>
                  </a:lnTo>
                  <a:cubicBezTo>
                    <a:pt x="204" y="492"/>
                    <a:pt x="112" y="409"/>
                    <a:pt x="112" y="307"/>
                  </a:cubicBezTo>
                  <a:cubicBezTo>
                    <a:pt x="112" y="205"/>
                    <a:pt x="195" y="121"/>
                    <a:pt x="306" y="121"/>
                  </a:cubicBezTo>
                  <a:close/>
                  <a:moveTo>
                    <a:pt x="306" y="0"/>
                  </a:moveTo>
                  <a:cubicBezTo>
                    <a:pt x="139" y="0"/>
                    <a:pt x="0" y="140"/>
                    <a:pt x="0" y="307"/>
                  </a:cubicBezTo>
                  <a:cubicBezTo>
                    <a:pt x="0" y="474"/>
                    <a:pt x="130" y="613"/>
                    <a:pt x="306"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159;p26">
              <a:extLst>
                <a:ext uri="{FF2B5EF4-FFF2-40B4-BE49-F238E27FC236}">
                  <a16:creationId xmlns:a16="http://schemas.microsoft.com/office/drawing/2014/main" id="{BBE75405-C3FD-1174-C3AE-42584E327DB8}"/>
                </a:ext>
              </a:extLst>
            </p:cNvPr>
            <p:cNvSpPr/>
            <p:nvPr/>
          </p:nvSpPr>
          <p:spPr>
            <a:xfrm>
              <a:off x="7284275" y="2327500"/>
              <a:ext cx="305000" cy="222425"/>
            </a:xfrm>
            <a:custGeom>
              <a:avLst/>
              <a:gdLst/>
              <a:ahLst/>
              <a:cxnLst/>
              <a:rect l="l" t="t" r="r" b="b"/>
              <a:pathLst>
                <a:path w="12200" h="8897" extrusionOk="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160;p26">
              <a:extLst>
                <a:ext uri="{FF2B5EF4-FFF2-40B4-BE49-F238E27FC236}">
                  <a16:creationId xmlns:a16="http://schemas.microsoft.com/office/drawing/2014/main" id="{A1726E75-9596-206F-98F1-5EAA4F61E406}"/>
                </a:ext>
              </a:extLst>
            </p:cNvPr>
            <p:cNvSpPr/>
            <p:nvPr/>
          </p:nvSpPr>
          <p:spPr>
            <a:xfrm>
              <a:off x="7301425" y="2310575"/>
              <a:ext cx="305000" cy="37575"/>
            </a:xfrm>
            <a:custGeom>
              <a:avLst/>
              <a:gdLst/>
              <a:ahLst/>
              <a:cxnLst/>
              <a:rect l="l" t="t" r="r" b="b"/>
              <a:pathLst>
                <a:path w="12200" h="1503" extrusionOk="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161;p26">
              <a:extLst>
                <a:ext uri="{FF2B5EF4-FFF2-40B4-BE49-F238E27FC236}">
                  <a16:creationId xmlns:a16="http://schemas.microsoft.com/office/drawing/2014/main" id="{4A0243C9-6EA2-EA74-E5B1-F17DE14808DC}"/>
                </a:ext>
              </a:extLst>
            </p:cNvPr>
            <p:cNvSpPr/>
            <p:nvPr/>
          </p:nvSpPr>
          <p:spPr>
            <a:xfrm>
              <a:off x="7299800" y="2309175"/>
              <a:ext cx="308025" cy="40375"/>
            </a:xfrm>
            <a:custGeom>
              <a:avLst/>
              <a:gdLst/>
              <a:ahLst/>
              <a:cxnLst/>
              <a:rect l="l" t="t" r="r" b="b"/>
              <a:pathLst>
                <a:path w="12321" h="1615" extrusionOk="0">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162;p26">
              <a:extLst>
                <a:ext uri="{FF2B5EF4-FFF2-40B4-BE49-F238E27FC236}">
                  <a16:creationId xmlns:a16="http://schemas.microsoft.com/office/drawing/2014/main" id="{237F9A18-0E06-582E-4D2B-02C2FDC292FE}"/>
                </a:ext>
              </a:extLst>
            </p:cNvPr>
            <p:cNvSpPr/>
            <p:nvPr/>
          </p:nvSpPr>
          <p:spPr>
            <a:xfrm>
              <a:off x="7553750" y="2321700"/>
              <a:ext cx="14650" cy="14400"/>
            </a:xfrm>
            <a:custGeom>
              <a:avLst/>
              <a:gdLst/>
              <a:ahLst/>
              <a:cxnLst/>
              <a:rect l="l" t="t" r="r" b="b"/>
              <a:pathLst>
                <a:path w="586" h="576" extrusionOk="0">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163;p26">
              <a:extLst>
                <a:ext uri="{FF2B5EF4-FFF2-40B4-BE49-F238E27FC236}">
                  <a16:creationId xmlns:a16="http://schemas.microsoft.com/office/drawing/2014/main" id="{4498B7C2-208F-EDD9-2EA1-AA81EBA3CC79}"/>
                </a:ext>
              </a:extLst>
            </p:cNvPr>
            <p:cNvSpPr/>
            <p:nvPr/>
          </p:nvSpPr>
          <p:spPr>
            <a:xfrm>
              <a:off x="7576250" y="2321700"/>
              <a:ext cx="14650" cy="14400"/>
            </a:xfrm>
            <a:custGeom>
              <a:avLst/>
              <a:gdLst/>
              <a:ahLst/>
              <a:cxnLst/>
              <a:rect l="l" t="t" r="r" b="b"/>
              <a:pathLst>
                <a:path w="586" h="576" extrusionOk="0">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164;p26">
              <a:extLst>
                <a:ext uri="{FF2B5EF4-FFF2-40B4-BE49-F238E27FC236}">
                  <a16:creationId xmlns:a16="http://schemas.microsoft.com/office/drawing/2014/main" id="{96ABF15D-94A1-0941-3AD4-08F7AB6F5B44}"/>
                </a:ext>
              </a:extLst>
            </p:cNvPr>
            <p:cNvSpPr/>
            <p:nvPr/>
          </p:nvSpPr>
          <p:spPr>
            <a:xfrm>
              <a:off x="7531500" y="2321700"/>
              <a:ext cx="14400" cy="14400"/>
            </a:xfrm>
            <a:custGeom>
              <a:avLst/>
              <a:gdLst/>
              <a:ahLst/>
              <a:cxnLst/>
              <a:rect l="l" t="t" r="r" b="b"/>
              <a:pathLst>
                <a:path w="576" h="576" extrusionOk="0">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165;p26">
              <a:extLst>
                <a:ext uri="{FF2B5EF4-FFF2-40B4-BE49-F238E27FC236}">
                  <a16:creationId xmlns:a16="http://schemas.microsoft.com/office/drawing/2014/main" id="{6443A5E4-3CD9-DD0A-F8A2-E8466FB93369}"/>
                </a:ext>
              </a:extLst>
            </p:cNvPr>
            <p:cNvSpPr/>
            <p:nvPr/>
          </p:nvSpPr>
          <p:spPr>
            <a:xfrm>
              <a:off x="7301200" y="2348125"/>
              <a:ext cx="305000" cy="183475"/>
            </a:xfrm>
            <a:custGeom>
              <a:avLst/>
              <a:gdLst/>
              <a:ahLst/>
              <a:cxnLst/>
              <a:rect l="l" t="t" r="r" b="b"/>
              <a:pathLst>
                <a:path w="12200" h="7339" extrusionOk="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166;p26">
              <a:extLst>
                <a:ext uri="{FF2B5EF4-FFF2-40B4-BE49-F238E27FC236}">
                  <a16:creationId xmlns:a16="http://schemas.microsoft.com/office/drawing/2014/main" id="{1B0B2C15-2264-42DC-C785-CA7EB1CB8903}"/>
                </a:ext>
              </a:extLst>
            </p:cNvPr>
            <p:cNvSpPr/>
            <p:nvPr/>
          </p:nvSpPr>
          <p:spPr>
            <a:xfrm>
              <a:off x="7299800" y="2346750"/>
              <a:ext cx="308025" cy="186250"/>
            </a:xfrm>
            <a:custGeom>
              <a:avLst/>
              <a:gdLst/>
              <a:ahLst/>
              <a:cxnLst/>
              <a:rect l="l" t="t" r="r" b="b"/>
              <a:pathLst>
                <a:path w="12321" h="7450" extrusionOk="0">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67;p26">
              <a:extLst>
                <a:ext uri="{FF2B5EF4-FFF2-40B4-BE49-F238E27FC236}">
                  <a16:creationId xmlns:a16="http://schemas.microsoft.com/office/drawing/2014/main" id="{54B144A6-1363-F216-EF55-A77119DF2ED7}"/>
                </a:ext>
              </a:extLst>
            </p:cNvPr>
            <p:cNvSpPr/>
            <p:nvPr/>
          </p:nvSpPr>
          <p:spPr>
            <a:xfrm>
              <a:off x="7510150" y="2385250"/>
              <a:ext cx="67525" cy="103925"/>
            </a:xfrm>
            <a:custGeom>
              <a:avLst/>
              <a:gdLst/>
              <a:ahLst/>
              <a:cxnLst/>
              <a:rect l="l" t="t" r="r" b="b"/>
              <a:pathLst>
                <a:path w="2701" h="4157" extrusionOk="0">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68;p26">
              <a:extLst>
                <a:ext uri="{FF2B5EF4-FFF2-40B4-BE49-F238E27FC236}">
                  <a16:creationId xmlns:a16="http://schemas.microsoft.com/office/drawing/2014/main" id="{E2A5CCE9-6E60-26BF-03C4-5645330DB01E}"/>
                </a:ext>
              </a:extLst>
            </p:cNvPr>
            <p:cNvSpPr/>
            <p:nvPr/>
          </p:nvSpPr>
          <p:spPr>
            <a:xfrm>
              <a:off x="7508775" y="2383625"/>
              <a:ext cx="70300" cy="107175"/>
            </a:xfrm>
            <a:custGeom>
              <a:avLst/>
              <a:gdLst/>
              <a:ahLst/>
              <a:cxnLst/>
              <a:rect l="l" t="t" r="r" b="b"/>
              <a:pathLst>
                <a:path w="2812" h="4287" extrusionOk="0">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69;p26">
              <a:extLst>
                <a:ext uri="{FF2B5EF4-FFF2-40B4-BE49-F238E27FC236}">
                  <a16:creationId xmlns:a16="http://schemas.microsoft.com/office/drawing/2014/main" id="{7AC46DC9-A0FD-73A8-1C9C-0FA26B6D7BD0}"/>
                </a:ext>
              </a:extLst>
            </p:cNvPr>
            <p:cNvSpPr/>
            <p:nvPr/>
          </p:nvSpPr>
          <p:spPr>
            <a:xfrm>
              <a:off x="7511775" y="2387100"/>
              <a:ext cx="65200" cy="100900"/>
            </a:xfrm>
            <a:custGeom>
              <a:avLst/>
              <a:gdLst/>
              <a:ahLst/>
              <a:cxnLst/>
              <a:rect l="l" t="t" r="r" b="b"/>
              <a:pathLst>
                <a:path w="2608" h="4036" extrusionOk="0">
                  <a:moveTo>
                    <a:pt x="1" y="0"/>
                  </a:moveTo>
                  <a:lnTo>
                    <a:pt x="2608" y="4036"/>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70;p26">
              <a:extLst>
                <a:ext uri="{FF2B5EF4-FFF2-40B4-BE49-F238E27FC236}">
                  <a16:creationId xmlns:a16="http://schemas.microsoft.com/office/drawing/2014/main" id="{9BC145DE-CB7C-160C-FDAC-05EC1ABEC2AB}"/>
                </a:ext>
              </a:extLst>
            </p:cNvPr>
            <p:cNvSpPr/>
            <p:nvPr/>
          </p:nvSpPr>
          <p:spPr>
            <a:xfrm>
              <a:off x="7510150" y="2385700"/>
              <a:ext cx="68450" cy="103700"/>
            </a:xfrm>
            <a:custGeom>
              <a:avLst/>
              <a:gdLst/>
              <a:ahLst/>
              <a:cxnLst/>
              <a:rect l="l" t="t" r="r" b="b"/>
              <a:pathLst>
                <a:path w="2738" h="4148" extrusionOk="0">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71;p26">
              <a:extLst>
                <a:ext uri="{FF2B5EF4-FFF2-40B4-BE49-F238E27FC236}">
                  <a16:creationId xmlns:a16="http://schemas.microsoft.com/office/drawing/2014/main" id="{29C65DFA-79E8-57F2-0E05-6223CABC9B77}"/>
                </a:ext>
              </a:extLst>
            </p:cNvPr>
            <p:cNvSpPr/>
            <p:nvPr/>
          </p:nvSpPr>
          <p:spPr>
            <a:xfrm>
              <a:off x="7510625" y="2386875"/>
              <a:ext cx="64950" cy="102300"/>
            </a:xfrm>
            <a:custGeom>
              <a:avLst/>
              <a:gdLst/>
              <a:ahLst/>
              <a:cxnLst/>
              <a:rect l="l" t="t" r="r" b="b"/>
              <a:pathLst>
                <a:path w="2598" h="4092" extrusionOk="0">
                  <a:moveTo>
                    <a:pt x="2598" y="0"/>
                  </a:moveTo>
                  <a:lnTo>
                    <a:pt x="0" y="409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72;p26">
              <a:extLst>
                <a:ext uri="{FF2B5EF4-FFF2-40B4-BE49-F238E27FC236}">
                  <a16:creationId xmlns:a16="http://schemas.microsoft.com/office/drawing/2014/main" id="{7F158401-20BC-249E-DB37-9439D87EECEF}"/>
                </a:ext>
              </a:extLst>
            </p:cNvPr>
            <p:cNvSpPr/>
            <p:nvPr/>
          </p:nvSpPr>
          <p:spPr>
            <a:xfrm>
              <a:off x="7509000" y="2385325"/>
              <a:ext cx="68200" cy="105475"/>
            </a:xfrm>
            <a:custGeom>
              <a:avLst/>
              <a:gdLst/>
              <a:ahLst/>
              <a:cxnLst/>
              <a:rect l="l" t="t" r="r" b="b"/>
              <a:pathLst>
                <a:path w="2728" h="4219" extrusionOk="0">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73;p26">
              <a:extLst>
                <a:ext uri="{FF2B5EF4-FFF2-40B4-BE49-F238E27FC236}">
                  <a16:creationId xmlns:a16="http://schemas.microsoft.com/office/drawing/2014/main" id="{31014B9E-09D5-F057-944B-575F42DB967C}"/>
                </a:ext>
              </a:extLst>
            </p:cNvPr>
            <p:cNvSpPr/>
            <p:nvPr/>
          </p:nvSpPr>
          <p:spPr>
            <a:xfrm>
              <a:off x="7340175" y="2391050"/>
              <a:ext cx="143350" cy="3025"/>
            </a:xfrm>
            <a:custGeom>
              <a:avLst/>
              <a:gdLst/>
              <a:ahLst/>
              <a:cxnLst/>
              <a:rect l="l" t="t" r="r" b="b"/>
              <a:pathLst>
                <a:path w="5734" h="121" extrusionOk="0">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4;p26">
              <a:extLst>
                <a:ext uri="{FF2B5EF4-FFF2-40B4-BE49-F238E27FC236}">
                  <a16:creationId xmlns:a16="http://schemas.microsoft.com/office/drawing/2014/main" id="{63AF50A2-F246-ABE0-BA03-9F10A5AD4885}"/>
                </a:ext>
              </a:extLst>
            </p:cNvPr>
            <p:cNvSpPr/>
            <p:nvPr/>
          </p:nvSpPr>
          <p:spPr>
            <a:xfrm>
              <a:off x="7340175" y="2412375"/>
              <a:ext cx="52200" cy="3050"/>
            </a:xfrm>
            <a:custGeom>
              <a:avLst/>
              <a:gdLst/>
              <a:ahLst/>
              <a:cxnLst/>
              <a:rect l="l" t="t" r="r" b="b"/>
              <a:pathLst>
                <a:path w="2088" h="122" extrusionOk="0">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75;p26">
              <a:extLst>
                <a:ext uri="{FF2B5EF4-FFF2-40B4-BE49-F238E27FC236}">
                  <a16:creationId xmlns:a16="http://schemas.microsoft.com/office/drawing/2014/main" id="{2E03B65C-03CF-ADE9-12CF-967E871E6726}"/>
                </a:ext>
              </a:extLst>
            </p:cNvPr>
            <p:cNvSpPr/>
            <p:nvPr/>
          </p:nvSpPr>
          <p:spPr>
            <a:xfrm>
              <a:off x="7409750" y="2412375"/>
              <a:ext cx="62875" cy="3050"/>
            </a:xfrm>
            <a:custGeom>
              <a:avLst/>
              <a:gdLst/>
              <a:ahLst/>
              <a:cxnLst/>
              <a:rect l="l" t="t" r="r" b="b"/>
              <a:pathLst>
                <a:path w="2515" h="122" extrusionOk="0">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76;p26">
              <a:extLst>
                <a:ext uri="{FF2B5EF4-FFF2-40B4-BE49-F238E27FC236}">
                  <a16:creationId xmlns:a16="http://schemas.microsoft.com/office/drawing/2014/main" id="{F8EA0F98-165D-B4A2-55DA-3CA83D890279}"/>
                </a:ext>
              </a:extLst>
            </p:cNvPr>
            <p:cNvSpPr/>
            <p:nvPr/>
          </p:nvSpPr>
          <p:spPr>
            <a:xfrm>
              <a:off x="7340175" y="2477075"/>
              <a:ext cx="93025" cy="2825"/>
            </a:xfrm>
            <a:custGeom>
              <a:avLst/>
              <a:gdLst/>
              <a:ahLst/>
              <a:cxnLst/>
              <a:rect l="l" t="t" r="r" b="b"/>
              <a:pathLst>
                <a:path w="3721" h="113" extrusionOk="0">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177;p26">
              <a:extLst>
                <a:ext uri="{FF2B5EF4-FFF2-40B4-BE49-F238E27FC236}">
                  <a16:creationId xmlns:a16="http://schemas.microsoft.com/office/drawing/2014/main" id="{7A67F247-C36B-A902-04FB-38D648E45F8E}"/>
                </a:ext>
              </a:extLst>
            </p:cNvPr>
            <p:cNvSpPr/>
            <p:nvPr/>
          </p:nvSpPr>
          <p:spPr>
            <a:xfrm>
              <a:off x="7340175" y="2434875"/>
              <a:ext cx="144500" cy="2800"/>
            </a:xfrm>
            <a:custGeom>
              <a:avLst/>
              <a:gdLst/>
              <a:ahLst/>
              <a:cxnLst/>
              <a:rect l="l" t="t" r="r" b="b"/>
              <a:pathLst>
                <a:path w="5780" h="112" extrusionOk="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178;p26">
              <a:extLst>
                <a:ext uri="{FF2B5EF4-FFF2-40B4-BE49-F238E27FC236}">
                  <a16:creationId xmlns:a16="http://schemas.microsoft.com/office/drawing/2014/main" id="{8ED0640F-80F8-E9BE-C898-752F28B29F4E}"/>
                </a:ext>
              </a:extLst>
            </p:cNvPr>
            <p:cNvSpPr/>
            <p:nvPr/>
          </p:nvSpPr>
          <p:spPr>
            <a:xfrm>
              <a:off x="7340175" y="2456200"/>
              <a:ext cx="47800" cy="2825"/>
            </a:xfrm>
            <a:custGeom>
              <a:avLst/>
              <a:gdLst/>
              <a:ahLst/>
              <a:cxnLst/>
              <a:rect l="l" t="t" r="r" b="b"/>
              <a:pathLst>
                <a:path w="1912" h="113" extrusionOk="0">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179;p26">
              <a:extLst>
                <a:ext uri="{FF2B5EF4-FFF2-40B4-BE49-F238E27FC236}">
                  <a16:creationId xmlns:a16="http://schemas.microsoft.com/office/drawing/2014/main" id="{9C7D6BCF-4F94-83AA-27AE-68AEFED03F84}"/>
                </a:ext>
              </a:extLst>
            </p:cNvPr>
            <p:cNvSpPr/>
            <p:nvPr/>
          </p:nvSpPr>
          <p:spPr>
            <a:xfrm>
              <a:off x="7398850" y="2456200"/>
              <a:ext cx="84675" cy="2825"/>
            </a:xfrm>
            <a:custGeom>
              <a:avLst/>
              <a:gdLst/>
              <a:ahLst/>
              <a:cxnLst/>
              <a:rect l="l" t="t" r="r" b="b"/>
              <a:pathLst>
                <a:path w="3387" h="113" extrusionOk="0">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180;p26">
              <a:extLst>
                <a:ext uri="{FF2B5EF4-FFF2-40B4-BE49-F238E27FC236}">
                  <a16:creationId xmlns:a16="http://schemas.microsoft.com/office/drawing/2014/main" id="{C5BF13C6-45A0-E365-A699-655735E1F38C}"/>
                </a:ext>
              </a:extLst>
            </p:cNvPr>
            <p:cNvSpPr/>
            <p:nvPr/>
          </p:nvSpPr>
          <p:spPr>
            <a:xfrm>
              <a:off x="7414375" y="2425125"/>
              <a:ext cx="500" cy="8850"/>
            </a:xfrm>
            <a:custGeom>
              <a:avLst/>
              <a:gdLst/>
              <a:ahLst/>
              <a:cxnLst/>
              <a:rect l="l" t="t" r="r" b="b"/>
              <a:pathLst>
                <a:path w="20" h="354" extrusionOk="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181;p26">
              <a:extLst>
                <a:ext uri="{FF2B5EF4-FFF2-40B4-BE49-F238E27FC236}">
                  <a16:creationId xmlns:a16="http://schemas.microsoft.com/office/drawing/2014/main" id="{F0983BE2-3DB1-067C-9643-7BD36C110F5E}"/>
                </a:ext>
              </a:extLst>
            </p:cNvPr>
            <p:cNvSpPr/>
            <p:nvPr/>
          </p:nvSpPr>
          <p:spPr>
            <a:xfrm>
              <a:off x="7106150" y="2233800"/>
              <a:ext cx="232650" cy="165625"/>
            </a:xfrm>
            <a:custGeom>
              <a:avLst/>
              <a:gdLst/>
              <a:ahLst/>
              <a:cxnLst/>
              <a:rect l="l" t="t" r="r" b="b"/>
              <a:pathLst>
                <a:path w="9306" h="6625" extrusionOk="0">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182;p26">
              <a:extLst>
                <a:ext uri="{FF2B5EF4-FFF2-40B4-BE49-F238E27FC236}">
                  <a16:creationId xmlns:a16="http://schemas.microsoft.com/office/drawing/2014/main" id="{C9FA2529-6840-6DE3-0163-1AFECEEA0163}"/>
                </a:ext>
              </a:extLst>
            </p:cNvPr>
            <p:cNvSpPr/>
            <p:nvPr/>
          </p:nvSpPr>
          <p:spPr>
            <a:xfrm>
              <a:off x="7104525" y="2232175"/>
              <a:ext cx="235675" cy="168850"/>
            </a:xfrm>
            <a:custGeom>
              <a:avLst/>
              <a:gdLst/>
              <a:ahLst/>
              <a:cxnLst/>
              <a:rect l="l" t="t" r="r" b="b"/>
              <a:pathLst>
                <a:path w="9427" h="6754" extrusionOk="0">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183;p26">
              <a:extLst>
                <a:ext uri="{FF2B5EF4-FFF2-40B4-BE49-F238E27FC236}">
                  <a16:creationId xmlns:a16="http://schemas.microsoft.com/office/drawing/2014/main" id="{FEF73693-52F0-1492-862C-F9934DBC1E96}"/>
                </a:ext>
              </a:extLst>
            </p:cNvPr>
            <p:cNvSpPr/>
            <p:nvPr/>
          </p:nvSpPr>
          <p:spPr>
            <a:xfrm>
              <a:off x="7119150" y="2221275"/>
              <a:ext cx="232625" cy="27850"/>
            </a:xfrm>
            <a:custGeom>
              <a:avLst/>
              <a:gdLst/>
              <a:ahLst/>
              <a:cxnLst/>
              <a:rect l="l" t="t" r="r" b="b"/>
              <a:pathLst>
                <a:path w="9305" h="1114" extrusionOk="0">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184;p26">
              <a:extLst>
                <a:ext uri="{FF2B5EF4-FFF2-40B4-BE49-F238E27FC236}">
                  <a16:creationId xmlns:a16="http://schemas.microsoft.com/office/drawing/2014/main" id="{38EFC13C-7545-802C-26D5-35C8DB9282B7}"/>
                </a:ext>
              </a:extLst>
            </p:cNvPr>
            <p:cNvSpPr/>
            <p:nvPr/>
          </p:nvSpPr>
          <p:spPr>
            <a:xfrm>
              <a:off x="7117750" y="2219650"/>
              <a:ext cx="235425" cy="30875"/>
            </a:xfrm>
            <a:custGeom>
              <a:avLst/>
              <a:gdLst/>
              <a:ahLst/>
              <a:cxnLst/>
              <a:rect l="l" t="t" r="r" b="b"/>
              <a:pathLst>
                <a:path w="9417" h="1235" extrusionOk="0">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185;p26">
              <a:extLst>
                <a:ext uri="{FF2B5EF4-FFF2-40B4-BE49-F238E27FC236}">
                  <a16:creationId xmlns:a16="http://schemas.microsoft.com/office/drawing/2014/main" id="{D19E600B-848B-7F19-9A56-EF1630F168E5}"/>
                </a:ext>
              </a:extLst>
            </p:cNvPr>
            <p:cNvSpPr/>
            <p:nvPr/>
          </p:nvSpPr>
          <p:spPr>
            <a:xfrm>
              <a:off x="7143950" y="2229150"/>
              <a:ext cx="11400" cy="11400"/>
            </a:xfrm>
            <a:custGeom>
              <a:avLst/>
              <a:gdLst/>
              <a:ahLst/>
              <a:cxnLst/>
              <a:rect l="l" t="t" r="r" b="b"/>
              <a:pathLst>
                <a:path w="456" h="456" extrusionOk="0">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186;p26">
              <a:extLst>
                <a:ext uri="{FF2B5EF4-FFF2-40B4-BE49-F238E27FC236}">
                  <a16:creationId xmlns:a16="http://schemas.microsoft.com/office/drawing/2014/main" id="{005D89E0-E919-E2F1-B152-E13DA11D8E0C}"/>
                </a:ext>
              </a:extLst>
            </p:cNvPr>
            <p:cNvSpPr/>
            <p:nvPr/>
          </p:nvSpPr>
          <p:spPr>
            <a:xfrm>
              <a:off x="7160650" y="2229150"/>
              <a:ext cx="11625" cy="11400"/>
            </a:xfrm>
            <a:custGeom>
              <a:avLst/>
              <a:gdLst/>
              <a:ahLst/>
              <a:cxnLst/>
              <a:rect l="l" t="t" r="r" b="b"/>
              <a:pathLst>
                <a:path w="465" h="456" extrusionOk="0">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187;p26">
              <a:extLst>
                <a:ext uri="{FF2B5EF4-FFF2-40B4-BE49-F238E27FC236}">
                  <a16:creationId xmlns:a16="http://schemas.microsoft.com/office/drawing/2014/main" id="{544F7DFB-40B5-FF24-D10B-06B343D80F30}"/>
                </a:ext>
              </a:extLst>
            </p:cNvPr>
            <p:cNvSpPr/>
            <p:nvPr/>
          </p:nvSpPr>
          <p:spPr>
            <a:xfrm>
              <a:off x="7127275" y="2229150"/>
              <a:ext cx="11600" cy="11400"/>
            </a:xfrm>
            <a:custGeom>
              <a:avLst/>
              <a:gdLst/>
              <a:ahLst/>
              <a:cxnLst/>
              <a:rect l="l" t="t" r="r" b="b"/>
              <a:pathLst>
                <a:path w="464" h="456" extrusionOk="0">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188;p26">
              <a:extLst>
                <a:ext uri="{FF2B5EF4-FFF2-40B4-BE49-F238E27FC236}">
                  <a16:creationId xmlns:a16="http://schemas.microsoft.com/office/drawing/2014/main" id="{7A65F996-968B-8F5B-D1D7-B7F7C8A9801C}"/>
                </a:ext>
              </a:extLst>
            </p:cNvPr>
            <p:cNvSpPr/>
            <p:nvPr/>
          </p:nvSpPr>
          <p:spPr>
            <a:xfrm>
              <a:off x="7118925" y="2249100"/>
              <a:ext cx="232625" cy="136625"/>
            </a:xfrm>
            <a:custGeom>
              <a:avLst/>
              <a:gdLst/>
              <a:ahLst/>
              <a:cxnLst/>
              <a:rect l="l" t="t" r="r" b="b"/>
              <a:pathLst>
                <a:path w="9305" h="5465" extrusionOk="0">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189;p26">
              <a:extLst>
                <a:ext uri="{FF2B5EF4-FFF2-40B4-BE49-F238E27FC236}">
                  <a16:creationId xmlns:a16="http://schemas.microsoft.com/office/drawing/2014/main" id="{3EBBE7FD-ED0B-7529-7162-BEFEADF39D49}"/>
                </a:ext>
              </a:extLst>
            </p:cNvPr>
            <p:cNvSpPr/>
            <p:nvPr/>
          </p:nvSpPr>
          <p:spPr>
            <a:xfrm>
              <a:off x="7117525" y="2247725"/>
              <a:ext cx="235650" cy="139625"/>
            </a:xfrm>
            <a:custGeom>
              <a:avLst/>
              <a:gdLst/>
              <a:ahLst/>
              <a:cxnLst/>
              <a:rect l="l" t="t" r="r" b="b"/>
              <a:pathLst>
                <a:path w="9426" h="5585" extrusionOk="0">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190;p26">
              <a:extLst>
                <a:ext uri="{FF2B5EF4-FFF2-40B4-BE49-F238E27FC236}">
                  <a16:creationId xmlns:a16="http://schemas.microsoft.com/office/drawing/2014/main" id="{C5B0C615-D736-FB9D-5067-5ABF6A8E8013}"/>
                </a:ext>
              </a:extLst>
            </p:cNvPr>
            <p:cNvSpPr/>
            <p:nvPr/>
          </p:nvSpPr>
          <p:spPr>
            <a:xfrm>
              <a:off x="7224200" y="2280875"/>
              <a:ext cx="98600" cy="2825"/>
            </a:xfrm>
            <a:custGeom>
              <a:avLst/>
              <a:gdLst/>
              <a:ahLst/>
              <a:cxnLst/>
              <a:rect l="l" t="t" r="r" b="b"/>
              <a:pathLst>
                <a:path w="3944" h="113" extrusionOk="0">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191;p26">
              <a:extLst>
                <a:ext uri="{FF2B5EF4-FFF2-40B4-BE49-F238E27FC236}">
                  <a16:creationId xmlns:a16="http://schemas.microsoft.com/office/drawing/2014/main" id="{10F0ECE1-6738-1784-9B5D-F9BBD6606C8A}"/>
                </a:ext>
              </a:extLst>
            </p:cNvPr>
            <p:cNvSpPr/>
            <p:nvPr/>
          </p:nvSpPr>
          <p:spPr>
            <a:xfrm>
              <a:off x="7224200" y="2296650"/>
              <a:ext cx="36450" cy="3050"/>
            </a:xfrm>
            <a:custGeom>
              <a:avLst/>
              <a:gdLst/>
              <a:ahLst/>
              <a:cxnLst/>
              <a:rect l="l" t="t" r="r" b="b"/>
              <a:pathLst>
                <a:path w="1458" h="122" extrusionOk="0">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192;p26">
              <a:extLst>
                <a:ext uri="{FF2B5EF4-FFF2-40B4-BE49-F238E27FC236}">
                  <a16:creationId xmlns:a16="http://schemas.microsoft.com/office/drawing/2014/main" id="{6CDDCED3-B6B1-71F3-2AA5-3323CE6C1E4E}"/>
                </a:ext>
              </a:extLst>
            </p:cNvPr>
            <p:cNvSpPr/>
            <p:nvPr/>
          </p:nvSpPr>
          <p:spPr>
            <a:xfrm>
              <a:off x="7271525" y="2296650"/>
              <a:ext cx="43850" cy="3050"/>
            </a:xfrm>
            <a:custGeom>
              <a:avLst/>
              <a:gdLst/>
              <a:ahLst/>
              <a:cxnLst/>
              <a:rect l="l" t="t" r="r" b="b"/>
              <a:pathLst>
                <a:path w="1754" h="122" extrusionOk="0">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193;p26">
              <a:extLst>
                <a:ext uri="{FF2B5EF4-FFF2-40B4-BE49-F238E27FC236}">
                  <a16:creationId xmlns:a16="http://schemas.microsoft.com/office/drawing/2014/main" id="{E1CDCBC4-1C00-6256-A969-DFF77EC3238C}"/>
                </a:ext>
              </a:extLst>
            </p:cNvPr>
            <p:cNvSpPr/>
            <p:nvPr/>
          </p:nvSpPr>
          <p:spPr>
            <a:xfrm>
              <a:off x="7224200" y="2344900"/>
              <a:ext cx="64275" cy="2800"/>
            </a:xfrm>
            <a:custGeom>
              <a:avLst/>
              <a:gdLst/>
              <a:ahLst/>
              <a:cxnLst/>
              <a:rect l="l" t="t" r="r" b="b"/>
              <a:pathLst>
                <a:path w="2571" h="112" extrusionOk="0">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194;p26">
              <a:extLst>
                <a:ext uri="{FF2B5EF4-FFF2-40B4-BE49-F238E27FC236}">
                  <a16:creationId xmlns:a16="http://schemas.microsoft.com/office/drawing/2014/main" id="{6DDA983D-4729-88AD-3308-2D775444D583}"/>
                </a:ext>
              </a:extLst>
            </p:cNvPr>
            <p:cNvSpPr/>
            <p:nvPr/>
          </p:nvSpPr>
          <p:spPr>
            <a:xfrm>
              <a:off x="7224200" y="2313350"/>
              <a:ext cx="99525" cy="2800"/>
            </a:xfrm>
            <a:custGeom>
              <a:avLst/>
              <a:gdLst/>
              <a:ahLst/>
              <a:cxnLst/>
              <a:rect l="l" t="t" r="r" b="b"/>
              <a:pathLst>
                <a:path w="3981" h="112" extrusionOk="0">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195;p26">
              <a:extLst>
                <a:ext uri="{FF2B5EF4-FFF2-40B4-BE49-F238E27FC236}">
                  <a16:creationId xmlns:a16="http://schemas.microsoft.com/office/drawing/2014/main" id="{8657BF44-20A8-D3E9-A71F-0341C64082B8}"/>
                </a:ext>
              </a:extLst>
            </p:cNvPr>
            <p:cNvSpPr/>
            <p:nvPr/>
          </p:nvSpPr>
          <p:spPr>
            <a:xfrm>
              <a:off x="7224200" y="2329125"/>
              <a:ext cx="33425" cy="3025"/>
            </a:xfrm>
            <a:custGeom>
              <a:avLst/>
              <a:gdLst/>
              <a:ahLst/>
              <a:cxnLst/>
              <a:rect l="l" t="t" r="r" b="b"/>
              <a:pathLst>
                <a:path w="1337" h="121" extrusionOk="0">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196;p26">
              <a:extLst>
                <a:ext uri="{FF2B5EF4-FFF2-40B4-BE49-F238E27FC236}">
                  <a16:creationId xmlns:a16="http://schemas.microsoft.com/office/drawing/2014/main" id="{A9471813-D1F3-EC24-1174-E27F816D52F7}"/>
                </a:ext>
              </a:extLst>
            </p:cNvPr>
            <p:cNvSpPr/>
            <p:nvPr/>
          </p:nvSpPr>
          <p:spPr>
            <a:xfrm>
              <a:off x="7264100" y="2329125"/>
              <a:ext cx="58700" cy="3025"/>
            </a:xfrm>
            <a:custGeom>
              <a:avLst/>
              <a:gdLst/>
              <a:ahLst/>
              <a:cxnLst/>
              <a:rect l="l" t="t" r="r" b="b"/>
              <a:pathLst>
                <a:path w="2348" h="121" extrusionOk="0">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197;p26">
              <a:extLst>
                <a:ext uri="{FF2B5EF4-FFF2-40B4-BE49-F238E27FC236}">
                  <a16:creationId xmlns:a16="http://schemas.microsoft.com/office/drawing/2014/main" id="{263D85A1-3F7D-7D90-FF1D-619D4B830A8E}"/>
                </a:ext>
              </a:extLst>
            </p:cNvPr>
            <p:cNvSpPr/>
            <p:nvPr/>
          </p:nvSpPr>
          <p:spPr>
            <a:xfrm>
              <a:off x="7136550" y="2273925"/>
              <a:ext cx="70525" cy="70525"/>
            </a:xfrm>
            <a:custGeom>
              <a:avLst/>
              <a:gdLst/>
              <a:ahLst/>
              <a:cxnLst/>
              <a:rect l="l" t="t" r="r" b="b"/>
              <a:pathLst>
                <a:path w="2821" h="2821" extrusionOk="0">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198;p26">
              <a:extLst>
                <a:ext uri="{FF2B5EF4-FFF2-40B4-BE49-F238E27FC236}">
                  <a16:creationId xmlns:a16="http://schemas.microsoft.com/office/drawing/2014/main" id="{AAD68FC9-BFE2-C710-468E-E61855625F89}"/>
                </a:ext>
              </a:extLst>
            </p:cNvPr>
            <p:cNvSpPr/>
            <p:nvPr/>
          </p:nvSpPr>
          <p:spPr>
            <a:xfrm>
              <a:off x="7135150" y="2272525"/>
              <a:ext cx="73300" cy="73550"/>
            </a:xfrm>
            <a:custGeom>
              <a:avLst/>
              <a:gdLst/>
              <a:ahLst/>
              <a:cxnLst/>
              <a:rect l="l" t="t" r="r" b="b"/>
              <a:pathLst>
                <a:path w="2932" h="2942" extrusionOk="0">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199;p26">
              <a:extLst>
                <a:ext uri="{FF2B5EF4-FFF2-40B4-BE49-F238E27FC236}">
                  <a16:creationId xmlns:a16="http://schemas.microsoft.com/office/drawing/2014/main" id="{D08C1202-A9FB-FFD6-E43C-D7D4FAFE0391}"/>
                </a:ext>
              </a:extLst>
            </p:cNvPr>
            <p:cNvSpPr/>
            <p:nvPr/>
          </p:nvSpPr>
          <p:spPr>
            <a:xfrm>
              <a:off x="7133525" y="2274375"/>
              <a:ext cx="70525" cy="70550"/>
            </a:xfrm>
            <a:custGeom>
              <a:avLst/>
              <a:gdLst/>
              <a:ahLst/>
              <a:cxnLst/>
              <a:rect l="l" t="t" r="r" b="b"/>
              <a:pathLst>
                <a:path w="2821" h="2822" extrusionOk="0">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200;p26">
              <a:extLst>
                <a:ext uri="{FF2B5EF4-FFF2-40B4-BE49-F238E27FC236}">
                  <a16:creationId xmlns:a16="http://schemas.microsoft.com/office/drawing/2014/main" id="{ECD0406A-E87D-91A0-5CE5-B505B3F2C151}"/>
                </a:ext>
              </a:extLst>
            </p:cNvPr>
            <p:cNvSpPr/>
            <p:nvPr/>
          </p:nvSpPr>
          <p:spPr>
            <a:xfrm>
              <a:off x="7132125" y="2273000"/>
              <a:ext cx="73325" cy="73525"/>
            </a:xfrm>
            <a:custGeom>
              <a:avLst/>
              <a:gdLst/>
              <a:ahLst/>
              <a:cxnLst/>
              <a:rect l="l" t="t" r="r" b="b"/>
              <a:pathLst>
                <a:path w="2933" h="2941" extrusionOk="0">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201;p26">
              <a:extLst>
                <a:ext uri="{FF2B5EF4-FFF2-40B4-BE49-F238E27FC236}">
                  <a16:creationId xmlns:a16="http://schemas.microsoft.com/office/drawing/2014/main" id="{E4B1D737-0336-DE3C-B8F4-896A53193AA4}"/>
                </a:ext>
              </a:extLst>
            </p:cNvPr>
            <p:cNvSpPr/>
            <p:nvPr/>
          </p:nvSpPr>
          <p:spPr>
            <a:xfrm>
              <a:off x="7288225" y="2174500"/>
              <a:ext cx="117825" cy="104850"/>
            </a:xfrm>
            <a:custGeom>
              <a:avLst/>
              <a:gdLst/>
              <a:ahLst/>
              <a:cxnLst/>
              <a:rect l="l" t="t" r="r" b="b"/>
              <a:pathLst>
                <a:path w="4713" h="4194" extrusionOk="0">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202;p26">
              <a:extLst>
                <a:ext uri="{FF2B5EF4-FFF2-40B4-BE49-F238E27FC236}">
                  <a16:creationId xmlns:a16="http://schemas.microsoft.com/office/drawing/2014/main" id="{9A8D543F-34C7-6DAC-71A1-B6390074D427}"/>
                </a:ext>
              </a:extLst>
            </p:cNvPr>
            <p:cNvSpPr/>
            <p:nvPr/>
          </p:nvSpPr>
          <p:spPr>
            <a:xfrm>
              <a:off x="7293325" y="2173275"/>
              <a:ext cx="107625" cy="107625"/>
            </a:xfrm>
            <a:custGeom>
              <a:avLst/>
              <a:gdLst/>
              <a:ahLst/>
              <a:cxnLst/>
              <a:rect l="l" t="t" r="r" b="b"/>
              <a:pathLst>
                <a:path w="4305" h="4305" extrusionOk="0">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203;p26">
              <a:extLst>
                <a:ext uri="{FF2B5EF4-FFF2-40B4-BE49-F238E27FC236}">
                  <a16:creationId xmlns:a16="http://schemas.microsoft.com/office/drawing/2014/main" id="{35797A2D-F365-B75C-56A1-981645375BDC}"/>
                </a:ext>
              </a:extLst>
            </p:cNvPr>
            <p:cNvSpPr/>
            <p:nvPr/>
          </p:nvSpPr>
          <p:spPr>
            <a:xfrm>
              <a:off x="7296575" y="2169100"/>
              <a:ext cx="112725" cy="104825"/>
            </a:xfrm>
            <a:custGeom>
              <a:avLst/>
              <a:gdLst/>
              <a:ahLst/>
              <a:cxnLst/>
              <a:rect l="l" t="t" r="r" b="b"/>
              <a:pathLst>
                <a:path w="4509" h="4193" extrusionOk="0">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204;p26">
              <a:extLst>
                <a:ext uri="{FF2B5EF4-FFF2-40B4-BE49-F238E27FC236}">
                  <a16:creationId xmlns:a16="http://schemas.microsoft.com/office/drawing/2014/main" id="{EE0125E9-11E5-1281-10EA-A16FA2901D46}"/>
                </a:ext>
              </a:extLst>
            </p:cNvPr>
            <p:cNvSpPr/>
            <p:nvPr/>
          </p:nvSpPr>
          <p:spPr>
            <a:xfrm>
              <a:off x="7299125" y="2167700"/>
              <a:ext cx="107850" cy="107650"/>
            </a:xfrm>
            <a:custGeom>
              <a:avLst/>
              <a:gdLst/>
              <a:ahLst/>
              <a:cxnLst/>
              <a:rect l="l" t="t" r="r" b="b"/>
              <a:pathLst>
                <a:path w="4314" h="4306" extrusionOk="0">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205;p26">
              <a:extLst>
                <a:ext uri="{FF2B5EF4-FFF2-40B4-BE49-F238E27FC236}">
                  <a16:creationId xmlns:a16="http://schemas.microsoft.com/office/drawing/2014/main" id="{F7EA1F9B-4B77-ACC0-BE9E-1CCC1EC1D3D2}"/>
                </a:ext>
              </a:extLst>
            </p:cNvPr>
            <p:cNvSpPr/>
            <p:nvPr/>
          </p:nvSpPr>
          <p:spPr>
            <a:xfrm>
              <a:off x="7335750" y="2167700"/>
              <a:ext cx="34125" cy="107650"/>
            </a:xfrm>
            <a:custGeom>
              <a:avLst/>
              <a:gdLst/>
              <a:ahLst/>
              <a:cxnLst/>
              <a:rect l="l" t="t" r="r" b="b"/>
              <a:pathLst>
                <a:path w="1365" h="4306" extrusionOk="0">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206;p26">
              <a:extLst>
                <a:ext uri="{FF2B5EF4-FFF2-40B4-BE49-F238E27FC236}">
                  <a16:creationId xmlns:a16="http://schemas.microsoft.com/office/drawing/2014/main" id="{A17C044C-3B87-9B82-54F3-78191F389E28}"/>
                </a:ext>
              </a:extLst>
            </p:cNvPr>
            <p:cNvSpPr/>
            <p:nvPr/>
          </p:nvSpPr>
          <p:spPr>
            <a:xfrm>
              <a:off x="7303050" y="2203425"/>
              <a:ext cx="99050" cy="2800"/>
            </a:xfrm>
            <a:custGeom>
              <a:avLst/>
              <a:gdLst/>
              <a:ahLst/>
              <a:cxnLst/>
              <a:rect l="l" t="t" r="r" b="b"/>
              <a:pathLst>
                <a:path w="3962" h="112" extrusionOk="0">
                  <a:moveTo>
                    <a:pt x="1" y="0"/>
                  </a:moveTo>
                  <a:lnTo>
                    <a:pt x="1" y="112"/>
                  </a:lnTo>
                  <a:lnTo>
                    <a:pt x="3962" y="112"/>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207;p26">
              <a:extLst>
                <a:ext uri="{FF2B5EF4-FFF2-40B4-BE49-F238E27FC236}">
                  <a16:creationId xmlns:a16="http://schemas.microsoft.com/office/drawing/2014/main" id="{15475C67-22CF-372E-40A7-76E57388E160}"/>
                </a:ext>
              </a:extLst>
            </p:cNvPr>
            <p:cNvSpPr/>
            <p:nvPr/>
          </p:nvSpPr>
          <p:spPr>
            <a:xfrm>
              <a:off x="7303050" y="2238675"/>
              <a:ext cx="99050" cy="3025"/>
            </a:xfrm>
            <a:custGeom>
              <a:avLst/>
              <a:gdLst/>
              <a:ahLst/>
              <a:cxnLst/>
              <a:rect l="l" t="t" r="r" b="b"/>
              <a:pathLst>
                <a:path w="3962" h="121" extrusionOk="0">
                  <a:moveTo>
                    <a:pt x="1" y="0"/>
                  </a:moveTo>
                  <a:lnTo>
                    <a:pt x="1" y="121"/>
                  </a:lnTo>
                  <a:lnTo>
                    <a:pt x="3962" y="121"/>
                  </a:lnTo>
                  <a:lnTo>
                    <a:pt x="3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48DA8532-E208-8C64-082E-2852577E9319}"/>
              </a:ext>
            </a:extLst>
          </p:cNvPr>
          <p:cNvPicPr>
            <a:picLocks noChangeAspect="1"/>
          </p:cNvPicPr>
          <p:nvPr/>
        </p:nvPicPr>
        <p:blipFill>
          <a:blip r:embed="rId3"/>
          <a:stretch>
            <a:fillRect/>
          </a:stretch>
        </p:blipFill>
        <p:spPr>
          <a:xfrm>
            <a:off x="1029708" y="2384253"/>
            <a:ext cx="774259" cy="774259"/>
          </a:xfrm>
          <a:prstGeom prst="rect">
            <a:avLst/>
          </a:prstGeom>
        </p:spPr>
      </p:pic>
      <p:pic>
        <p:nvPicPr>
          <p:cNvPr id="6" name="Picture 5">
            <a:extLst>
              <a:ext uri="{FF2B5EF4-FFF2-40B4-BE49-F238E27FC236}">
                <a16:creationId xmlns:a16="http://schemas.microsoft.com/office/drawing/2014/main" id="{84BB3D0B-7CB7-54A9-203A-7A870C15B685}"/>
              </a:ext>
            </a:extLst>
          </p:cNvPr>
          <p:cNvPicPr>
            <a:picLocks noChangeAspect="1"/>
          </p:cNvPicPr>
          <p:nvPr/>
        </p:nvPicPr>
        <p:blipFill>
          <a:blip r:embed="rId3"/>
          <a:stretch>
            <a:fillRect/>
          </a:stretch>
        </p:blipFill>
        <p:spPr>
          <a:xfrm>
            <a:off x="1029708" y="3376749"/>
            <a:ext cx="774259" cy="774259"/>
          </a:xfrm>
          <a:prstGeom prst="rect">
            <a:avLst/>
          </a:prstGeom>
        </p:spPr>
      </p:pic>
      <p:pic>
        <p:nvPicPr>
          <p:cNvPr id="7" name="Picture 6">
            <a:extLst>
              <a:ext uri="{FF2B5EF4-FFF2-40B4-BE49-F238E27FC236}">
                <a16:creationId xmlns:a16="http://schemas.microsoft.com/office/drawing/2014/main" id="{D24529AE-4B32-25B3-12FF-D670B0BA48DF}"/>
              </a:ext>
            </a:extLst>
          </p:cNvPr>
          <p:cNvPicPr>
            <a:picLocks noChangeAspect="1"/>
          </p:cNvPicPr>
          <p:nvPr/>
        </p:nvPicPr>
        <p:blipFill>
          <a:blip r:embed="rId3"/>
          <a:stretch>
            <a:fillRect/>
          </a:stretch>
        </p:blipFill>
        <p:spPr>
          <a:xfrm>
            <a:off x="1028700" y="4363769"/>
            <a:ext cx="774259" cy="774259"/>
          </a:xfrm>
          <a:prstGeom prst="rect">
            <a:avLst/>
          </a:prstGeom>
        </p:spPr>
      </p:pic>
      <p:pic>
        <p:nvPicPr>
          <p:cNvPr id="8" name="Picture 7">
            <a:extLst>
              <a:ext uri="{FF2B5EF4-FFF2-40B4-BE49-F238E27FC236}">
                <a16:creationId xmlns:a16="http://schemas.microsoft.com/office/drawing/2014/main" id="{093FD28C-6082-BFA9-3463-F9C7666B3129}"/>
              </a:ext>
            </a:extLst>
          </p:cNvPr>
          <p:cNvPicPr>
            <a:picLocks noChangeAspect="1"/>
          </p:cNvPicPr>
          <p:nvPr/>
        </p:nvPicPr>
        <p:blipFill>
          <a:blip r:embed="rId3"/>
          <a:stretch>
            <a:fillRect/>
          </a:stretch>
        </p:blipFill>
        <p:spPr>
          <a:xfrm>
            <a:off x="1028700" y="5334368"/>
            <a:ext cx="774259" cy="774259"/>
          </a:xfrm>
          <a:prstGeom prst="rect">
            <a:avLst/>
          </a:prstGeom>
        </p:spPr>
      </p:pic>
      <p:pic>
        <p:nvPicPr>
          <p:cNvPr id="152" name="Picture 151">
            <a:extLst>
              <a:ext uri="{FF2B5EF4-FFF2-40B4-BE49-F238E27FC236}">
                <a16:creationId xmlns:a16="http://schemas.microsoft.com/office/drawing/2014/main" id="{A659EF60-8C30-629E-12B7-ACAD211071DF}"/>
              </a:ext>
            </a:extLst>
          </p:cNvPr>
          <p:cNvPicPr>
            <a:picLocks noChangeAspect="1"/>
          </p:cNvPicPr>
          <p:nvPr/>
        </p:nvPicPr>
        <p:blipFill>
          <a:blip r:embed="rId3"/>
          <a:stretch>
            <a:fillRect/>
          </a:stretch>
        </p:blipFill>
        <p:spPr>
          <a:xfrm>
            <a:off x="1055868" y="6360399"/>
            <a:ext cx="774259" cy="774259"/>
          </a:xfrm>
          <a:prstGeom prst="rect">
            <a:avLst/>
          </a:prstGeom>
        </p:spPr>
      </p:pic>
      <p:pic>
        <p:nvPicPr>
          <p:cNvPr id="153" name="Picture 152">
            <a:extLst>
              <a:ext uri="{FF2B5EF4-FFF2-40B4-BE49-F238E27FC236}">
                <a16:creationId xmlns:a16="http://schemas.microsoft.com/office/drawing/2014/main" id="{53AA72D4-FB78-E576-3693-0D1D559644AC}"/>
              </a:ext>
            </a:extLst>
          </p:cNvPr>
          <p:cNvPicPr>
            <a:picLocks noChangeAspect="1"/>
          </p:cNvPicPr>
          <p:nvPr/>
        </p:nvPicPr>
        <p:blipFill>
          <a:blip r:embed="rId3"/>
          <a:stretch>
            <a:fillRect/>
          </a:stretch>
        </p:blipFill>
        <p:spPr>
          <a:xfrm>
            <a:off x="1029648" y="7416787"/>
            <a:ext cx="774259" cy="774259"/>
          </a:xfrm>
          <a:prstGeom prst="rect">
            <a:avLst/>
          </a:prstGeom>
        </p:spPr>
      </p:pic>
      <p:pic>
        <p:nvPicPr>
          <p:cNvPr id="154" name="Picture 153">
            <a:extLst>
              <a:ext uri="{FF2B5EF4-FFF2-40B4-BE49-F238E27FC236}">
                <a16:creationId xmlns:a16="http://schemas.microsoft.com/office/drawing/2014/main" id="{74569722-BBEA-E102-C464-CAD6644C11FB}"/>
              </a:ext>
            </a:extLst>
          </p:cNvPr>
          <p:cNvPicPr>
            <a:picLocks noChangeAspect="1"/>
          </p:cNvPicPr>
          <p:nvPr/>
        </p:nvPicPr>
        <p:blipFill>
          <a:blip r:embed="rId3"/>
          <a:stretch>
            <a:fillRect/>
          </a:stretch>
        </p:blipFill>
        <p:spPr>
          <a:xfrm>
            <a:off x="1028700" y="8492067"/>
            <a:ext cx="774259" cy="774259"/>
          </a:xfrm>
          <a:prstGeom prst="rect">
            <a:avLst/>
          </a:prstGeom>
        </p:spPr>
      </p:pic>
      <p:pic>
        <p:nvPicPr>
          <p:cNvPr id="155" name="Picture 154">
            <a:extLst>
              <a:ext uri="{FF2B5EF4-FFF2-40B4-BE49-F238E27FC236}">
                <a16:creationId xmlns:a16="http://schemas.microsoft.com/office/drawing/2014/main" id="{FB9A35B1-ACED-431C-8574-BA7FEFD0AB28}"/>
              </a:ext>
            </a:extLst>
          </p:cNvPr>
          <p:cNvPicPr preferRelativeResize="0">
            <a:picLocks/>
          </p:cNvPicPr>
          <p:nvPr/>
        </p:nvPicPr>
        <p:blipFill>
          <a:blip r:embed="rId4"/>
          <a:stretch>
            <a:fillRect/>
          </a:stretch>
        </p:blipFill>
        <p:spPr>
          <a:xfrm>
            <a:off x="326236" y="1130420"/>
            <a:ext cx="15031239" cy="92791"/>
          </a:xfrm>
          <a:prstGeom prst="rect">
            <a:avLst/>
          </a:prstGeom>
        </p:spPr>
      </p:pic>
      <p:sp>
        <p:nvSpPr>
          <p:cNvPr id="17" name="Slide Number Placeholder 16">
            <a:extLst>
              <a:ext uri="{FF2B5EF4-FFF2-40B4-BE49-F238E27FC236}">
                <a16:creationId xmlns:a16="http://schemas.microsoft.com/office/drawing/2014/main" id="{DB8FE29F-7A3A-FF70-F71D-D5DC91427C5E}"/>
              </a:ext>
            </a:extLst>
          </p:cNvPr>
          <p:cNvSpPr>
            <a:spLocks noGrp="1"/>
          </p:cNvSpPr>
          <p:nvPr>
            <p:ph type="sldNum" sz="quarter" idx="12"/>
          </p:nvPr>
        </p:nvSpPr>
        <p:spPr>
          <a:xfrm>
            <a:off x="-38100" y="9895163"/>
            <a:ext cx="2133600" cy="365125"/>
          </a:xfrm>
        </p:spPr>
        <p:txBody>
          <a:bodyPr/>
          <a:lstStyle/>
          <a:p>
            <a:r>
              <a:rPr lang="en-US" dirty="0"/>
              <a:t>2</a:t>
            </a:r>
          </a:p>
        </p:txBody>
      </p:sp>
      <p:sp>
        <p:nvSpPr>
          <p:cNvPr id="18" name="Google Shape;1078;p26">
            <a:extLst>
              <a:ext uri="{FF2B5EF4-FFF2-40B4-BE49-F238E27FC236}">
                <a16:creationId xmlns:a16="http://schemas.microsoft.com/office/drawing/2014/main" id="{3937935F-A9F6-388F-51F4-CDFC936CA049}"/>
              </a:ext>
            </a:extLst>
          </p:cNvPr>
          <p:cNvSpPr txBox="1">
            <a:spLocks/>
          </p:cNvSpPr>
          <p:nvPr/>
        </p:nvSpPr>
        <p:spPr>
          <a:xfrm>
            <a:off x="1824479" y="2328698"/>
            <a:ext cx="5977180" cy="820698"/>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r>
              <a:rPr lang="en-US" b="0" i="0" dirty="0">
                <a:solidFill>
                  <a:schemeClr val="tx1">
                    <a:lumMod val="95000"/>
                    <a:lumOff val="5000"/>
                  </a:schemeClr>
                </a:solidFill>
                <a:effectLst/>
                <a:latin typeface="Segoe UI Historic" panose="020B0502040204020203" pitchFamily="34" charset="0"/>
              </a:rPr>
              <a:t>Introduction</a:t>
            </a:r>
            <a:endParaRPr lang="en-US" dirty="0">
              <a:solidFill>
                <a:schemeClr val="tx1">
                  <a:lumMod val="95000"/>
                  <a:lumOff val="5000"/>
                </a:schemeClr>
              </a:solidFill>
            </a:endParaRPr>
          </a:p>
        </p:txBody>
      </p:sp>
      <p:sp>
        <p:nvSpPr>
          <p:cNvPr id="20" name="Google Shape;1078;p26">
            <a:extLst>
              <a:ext uri="{FF2B5EF4-FFF2-40B4-BE49-F238E27FC236}">
                <a16:creationId xmlns:a16="http://schemas.microsoft.com/office/drawing/2014/main" id="{E46C3EF1-FBD4-603E-8FAD-E66B0AB7F26A}"/>
              </a:ext>
            </a:extLst>
          </p:cNvPr>
          <p:cNvSpPr txBox="1">
            <a:spLocks/>
          </p:cNvSpPr>
          <p:nvPr/>
        </p:nvSpPr>
        <p:spPr>
          <a:xfrm>
            <a:off x="1829283" y="3231696"/>
            <a:ext cx="6001317" cy="837234"/>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en-US" b="0" i="0" dirty="0">
                <a:solidFill>
                  <a:schemeClr val="tx1">
                    <a:lumMod val="95000"/>
                    <a:lumOff val="5000"/>
                  </a:schemeClr>
                </a:solidFill>
                <a:effectLst/>
                <a:latin typeface="Segoe UI Historic" panose="020B0502040204020203" pitchFamily="34" charset="0"/>
              </a:rPr>
              <a:t>Problem statement and Solution</a:t>
            </a:r>
          </a:p>
        </p:txBody>
      </p:sp>
      <p:sp>
        <p:nvSpPr>
          <p:cNvPr id="156" name="Google Shape;1078;p26">
            <a:extLst>
              <a:ext uri="{FF2B5EF4-FFF2-40B4-BE49-F238E27FC236}">
                <a16:creationId xmlns:a16="http://schemas.microsoft.com/office/drawing/2014/main" id="{01DCD8A4-CAE6-43C6-170E-0ED719FBFEF5}"/>
              </a:ext>
            </a:extLst>
          </p:cNvPr>
          <p:cNvSpPr txBox="1">
            <a:spLocks/>
          </p:cNvSpPr>
          <p:nvPr/>
        </p:nvSpPr>
        <p:spPr>
          <a:xfrm>
            <a:off x="1834356" y="4355031"/>
            <a:ext cx="5911021" cy="820698"/>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r>
              <a:rPr lang="en-US" b="0" i="0" dirty="0">
                <a:solidFill>
                  <a:schemeClr val="tx1">
                    <a:lumMod val="95000"/>
                    <a:lumOff val="5000"/>
                  </a:schemeClr>
                </a:solidFill>
                <a:effectLst/>
                <a:latin typeface="Segoe UI Historic" panose="020B0502040204020203" pitchFamily="34" charset="0"/>
              </a:rPr>
              <a:t>Tools and technologies</a:t>
            </a:r>
            <a:endParaRPr lang="en-US" dirty="0">
              <a:solidFill>
                <a:schemeClr val="tx1">
                  <a:lumMod val="95000"/>
                  <a:lumOff val="5000"/>
                </a:schemeClr>
              </a:solidFill>
            </a:endParaRPr>
          </a:p>
        </p:txBody>
      </p:sp>
      <p:sp>
        <p:nvSpPr>
          <p:cNvPr id="157" name="Google Shape;1078;p26">
            <a:extLst>
              <a:ext uri="{FF2B5EF4-FFF2-40B4-BE49-F238E27FC236}">
                <a16:creationId xmlns:a16="http://schemas.microsoft.com/office/drawing/2014/main" id="{EACB8704-7E72-2C57-CF26-8881096FFEB0}"/>
              </a:ext>
            </a:extLst>
          </p:cNvPr>
          <p:cNvSpPr txBox="1">
            <a:spLocks/>
          </p:cNvSpPr>
          <p:nvPr/>
        </p:nvSpPr>
        <p:spPr>
          <a:xfrm>
            <a:off x="1806575" y="5274565"/>
            <a:ext cx="5991901" cy="820698"/>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r>
              <a:rPr lang="en-US" dirty="0"/>
              <a:t>Business Model</a:t>
            </a:r>
          </a:p>
        </p:txBody>
      </p:sp>
      <p:sp>
        <p:nvSpPr>
          <p:cNvPr id="158" name="Google Shape;1078;p26">
            <a:extLst>
              <a:ext uri="{FF2B5EF4-FFF2-40B4-BE49-F238E27FC236}">
                <a16:creationId xmlns:a16="http://schemas.microsoft.com/office/drawing/2014/main" id="{67501405-DFDF-B002-38E5-2B2A5A43BDC9}"/>
              </a:ext>
            </a:extLst>
          </p:cNvPr>
          <p:cNvSpPr txBox="1">
            <a:spLocks/>
          </p:cNvSpPr>
          <p:nvPr/>
        </p:nvSpPr>
        <p:spPr>
          <a:xfrm>
            <a:off x="1880673" y="6339562"/>
            <a:ext cx="5949927" cy="820698"/>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r>
              <a:rPr lang="en-US" dirty="0"/>
              <a:t>Software Development Model</a:t>
            </a:r>
          </a:p>
        </p:txBody>
      </p:sp>
      <p:sp>
        <p:nvSpPr>
          <p:cNvPr id="159" name="Google Shape;1078;p26">
            <a:extLst>
              <a:ext uri="{FF2B5EF4-FFF2-40B4-BE49-F238E27FC236}">
                <a16:creationId xmlns:a16="http://schemas.microsoft.com/office/drawing/2014/main" id="{2EF05EF2-2AF3-F103-E2F0-5187C23A6B4E}"/>
              </a:ext>
            </a:extLst>
          </p:cNvPr>
          <p:cNvSpPr txBox="1">
            <a:spLocks/>
          </p:cNvSpPr>
          <p:nvPr/>
        </p:nvSpPr>
        <p:spPr>
          <a:xfrm>
            <a:off x="1802960" y="7355823"/>
            <a:ext cx="5942418" cy="820698"/>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r>
              <a:rPr lang="en-US" dirty="0"/>
              <a:t>Users of this App</a:t>
            </a:r>
          </a:p>
        </p:txBody>
      </p:sp>
      <p:sp>
        <p:nvSpPr>
          <p:cNvPr id="160" name="Google Shape;1078;p26">
            <a:extLst>
              <a:ext uri="{FF2B5EF4-FFF2-40B4-BE49-F238E27FC236}">
                <a16:creationId xmlns:a16="http://schemas.microsoft.com/office/drawing/2014/main" id="{CAD70BB6-DBC2-E798-B2E5-F099AFCAA6DC}"/>
              </a:ext>
            </a:extLst>
          </p:cNvPr>
          <p:cNvSpPr txBox="1">
            <a:spLocks/>
          </p:cNvSpPr>
          <p:nvPr/>
        </p:nvSpPr>
        <p:spPr>
          <a:xfrm>
            <a:off x="1834356" y="8352712"/>
            <a:ext cx="5911021" cy="820698"/>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r>
              <a:rPr lang="en-US" dirty="0"/>
              <a:t>Team Contents</a:t>
            </a:r>
          </a:p>
        </p:txBody>
      </p:sp>
      <p:grpSp>
        <p:nvGrpSpPr>
          <p:cNvPr id="161" name="Group 9">
            <a:extLst>
              <a:ext uri="{FF2B5EF4-FFF2-40B4-BE49-F238E27FC236}">
                <a16:creationId xmlns:a16="http://schemas.microsoft.com/office/drawing/2014/main" id="{3D8637D8-49A5-95EB-6CC7-271819DD6CAC}"/>
              </a:ext>
            </a:extLst>
          </p:cNvPr>
          <p:cNvGrpSpPr/>
          <p:nvPr/>
        </p:nvGrpSpPr>
        <p:grpSpPr>
          <a:xfrm>
            <a:off x="7936499" y="1454477"/>
            <a:ext cx="775267" cy="772297"/>
            <a:chOff x="0" y="0"/>
            <a:chExt cx="1033689" cy="1029730"/>
          </a:xfrm>
        </p:grpSpPr>
        <p:grpSp>
          <p:nvGrpSpPr>
            <p:cNvPr id="162" name="Group 10">
              <a:extLst>
                <a:ext uri="{FF2B5EF4-FFF2-40B4-BE49-F238E27FC236}">
                  <a16:creationId xmlns:a16="http://schemas.microsoft.com/office/drawing/2014/main" id="{DED997D5-B97E-6FD6-5CDB-69BF35985C34}"/>
                </a:ext>
              </a:extLst>
            </p:cNvPr>
            <p:cNvGrpSpPr/>
            <p:nvPr/>
          </p:nvGrpSpPr>
          <p:grpSpPr>
            <a:xfrm>
              <a:off x="0" y="223655"/>
              <a:ext cx="814259" cy="806075"/>
              <a:chOff x="0" y="0"/>
              <a:chExt cx="561930" cy="556282"/>
            </a:xfrm>
          </p:grpSpPr>
          <p:sp>
            <p:nvSpPr>
              <p:cNvPr id="165" name="Freeform 11">
                <a:extLst>
                  <a:ext uri="{FF2B5EF4-FFF2-40B4-BE49-F238E27FC236}">
                    <a16:creationId xmlns:a16="http://schemas.microsoft.com/office/drawing/2014/main" id="{A2F9B05B-0346-7E06-F898-2C556062E99B}"/>
                  </a:ext>
                </a:extLst>
              </p:cNvPr>
              <p:cNvSpPr/>
              <p:nvPr/>
            </p:nvSpPr>
            <p:spPr>
              <a:xfrm>
                <a:off x="0" y="0"/>
                <a:ext cx="561930" cy="556282"/>
              </a:xfrm>
              <a:custGeom>
                <a:avLst/>
                <a:gdLst/>
                <a:ahLst/>
                <a:cxnLst/>
                <a:rect l="l" t="t" r="r" b="b"/>
                <a:pathLst>
                  <a:path w="561930" h="556282">
                    <a:moveTo>
                      <a:pt x="0" y="0"/>
                    </a:moveTo>
                    <a:lnTo>
                      <a:pt x="0" y="556282"/>
                    </a:lnTo>
                    <a:lnTo>
                      <a:pt x="561930" y="556282"/>
                    </a:lnTo>
                    <a:lnTo>
                      <a:pt x="561930" y="0"/>
                    </a:lnTo>
                    <a:lnTo>
                      <a:pt x="0" y="0"/>
                    </a:lnTo>
                    <a:close/>
                    <a:moveTo>
                      <a:pt x="500970" y="495322"/>
                    </a:moveTo>
                    <a:lnTo>
                      <a:pt x="59690" y="495322"/>
                    </a:lnTo>
                    <a:lnTo>
                      <a:pt x="59690" y="59690"/>
                    </a:lnTo>
                    <a:lnTo>
                      <a:pt x="500970" y="59690"/>
                    </a:lnTo>
                    <a:lnTo>
                      <a:pt x="500970" y="495322"/>
                    </a:lnTo>
                    <a:close/>
                  </a:path>
                </a:pathLst>
              </a:custGeom>
              <a:solidFill>
                <a:srgbClr val="FFFFFF"/>
              </a:solidFill>
            </p:spPr>
            <p:txBody>
              <a:bodyPr/>
              <a:lstStyle/>
              <a:p>
                <a:endParaRPr lang="en-US"/>
              </a:p>
            </p:txBody>
          </p:sp>
        </p:grpSp>
        <p:grpSp>
          <p:nvGrpSpPr>
            <p:cNvPr id="163" name="Group 12">
              <a:extLst>
                <a:ext uri="{FF2B5EF4-FFF2-40B4-BE49-F238E27FC236}">
                  <a16:creationId xmlns:a16="http://schemas.microsoft.com/office/drawing/2014/main" id="{7E569440-BA90-E233-7BF9-22FD7903D0A6}"/>
                </a:ext>
              </a:extLst>
            </p:cNvPr>
            <p:cNvGrpSpPr/>
            <p:nvPr/>
          </p:nvGrpSpPr>
          <p:grpSpPr>
            <a:xfrm>
              <a:off x="219431" y="0"/>
              <a:ext cx="814259" cy="806075"/>
              <a:chOff x="0" y="0"/>
              <a:chExt cx="561930" cy="556282"/>
            </a:xfrm>
          </p:grpSpPr>
          <p:sp>
            <p:nvSpPr>
              <p:cNvPr id="164" name="Freeform 13">
                <a:extLst>
                  <a:ext uri="{FF2B5EF4-FFF2-40B4-BE49-F238E27FC236}">
                    <a16:creationId xmlns:a16="http://schemas.microsoft.com/office/drawing/2014/main" id="{34A47750-6A5D-7B90-619D-8372C72A1024}"/>
                  </a:ext>
                </a:extLst>
              </p:cNvPr>
              <p:cNvSpPr/>
              <p:nvPr/>
            </p:nvSpPr>
            <p:spPr>
              <a:xfrm>
                <a:off x="0" y="0"/>
                <a:ext cx="561930" cy="556282"/>
              </a:xfrm>
              <a:custGeom>
                <a:avLst/>
                <a:gdLst/>
                <a:ahLst/>
                <a:cxnLst/>
                <a:rect l="l" t="t" r="r" b="b"/>
                <a:pathLst>
                  <a:path w="561930" h="556282">
                    <a:moveTo>
                      <a:pt x="0" y="0"/>
                    </a:moveTo>
                    <a:lnTo>
                      <a:pt x="0" y="556282"/>
                    </a:lnTo>
                    <a:lnTo>
                      <a:pt x="561930" y="556282"/>
                    </a:lnTo>
                    <a:lnTo>
                      <a:pt x="561930" y="0"/>
                    </a:lnTo>
                    <a:lnTo>
                      <a:pt x="0" y="0"/>
                    </a:lnTo>
                    <a:close/>
                    <a:moveTo>
                      <a:pt x="500970" y="495322"/>
                    </a:moveTo>
                    <a:lnTo>
                      <a:pt x="59690" y="495322"/>
                    </a:lnTo>
                    <a:lnTo>
                      <a:pt x="59690" y="59690"/>
                    </a:lnTo>
                    <a:lnTo>
                      <a:pt x="500970" y="59690"/>
                    </a:lnTo>
                    <a:lnTo>
                      <a:pt x="500970" y="495322"/>
                    </a:lnTo>
                    <a:close/>
                  </a:path>
                </a:pathLst>
              </a:custGeom>
              <a:solidFill>
                <a:srgbClr val="FFFFFF"/>
              </a:solidFill>
            </p:spPr>
            <p:txBody>
              <a:bodyPr/>
              <a:lstStyle/>
              <a:p>
                <a:endParaRPr lang="en-US"/>
              </a:p>
            </p:txBody>
          </p:sp>
        </p:grpSp>
      </p:grpSp>
      <p:sp>
        <p:nvSpPr>
          <p:cNvPr id="167" name="Google Shape;1073;p26">
            <a:extLst>
              <a:ext uri="{FF2B5EF4-FFF2-40B4-BE49-F238E27FC236}">
                <a16:creationId xmlns:a16="http://schemas.microsoft.com/office/drawing/2014/main" id="{37FCA696-9701-6B19-E51A-2912E5B72816}"/>
              </a:ext>
            </a:extLst>
          </p:cNvPr>
          <p:cNvSpPr txBox="1">
            <a:spLocks/>
          </p:cNvSpPr>
          <p:nvPr/>
        </p:nvSpPr>
        <p:spPr>
          <a:xfrm>
            <a:off x="9701822" y="5847717"/>
            <a:ext cx="761700" cy="49945"/>
          </a:xfrm>
          <a:prstGeom prst="rect">
            <a:avLst/>
          </a:prstGeom>
        </p:spPr>
        <p:txBody>
          <a:bodyPr spcFirstLastPara="1" wrap="square" lIns="91425" tIns="91425" rIns="91425" bIns="91425" anchor="b"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spcBef>
                <a:spcPts val="0"/>
              </a:spcBef>
            </a:pPr>
            <a:endParaRPr lang="en" dirty="0"/>
          </a:p>
        </p:txBody>
      </p:sp>
      <p:sp>
        <p:nvSpPr>
          <p:cNvPr id="168" name="Google Shape;1076;p26">
            <a:extLst>
              <a:ext uri="{FF2B5EF4-FFF2-40B4-BE49-F238E27FC236}">
                <a16:creationId xmlns:a16="http://schemas.microsoft.com/office/drawing/2014/main" id="{64AAA76D-F0BF-0C17-4CAA-D893FE45F214}"/>
              </a:ext>
            </a:extLst>
          </p:cNvPr>
          <p:cNvSpPr txBox="1">
            <a:spLocks/>
          </p:cNvSpPr>
          <p:nvPr/>
        </p:nvSpPr>
        <p:spPr>
          <a:xfrm>
            <a:off x="14178603" y="3549884"/>
            <a:ext cx="761700" cy="447600"/>
          </a:xfrm>
          <a:prstGeom prst="rect">
            <a:avLst/>
          </a:prstGeom>
        </p:spPr>
        <p:txBody>
          <a:bodyPr spcFirstLastPara="1" wrap="square" lIns="91425" tIns="91425" rIns="91425" bIns="91425" anchor="b"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spcBef>
                <a:spcPts val="0"/>
              </a:spcBef>
            </a:pPr>
            <a:endParaRPr lang="en" dirty="0"/>
          </a:p>
        </p:txBody>
      </p:sp>
      <p:sp>
        <p:nvSpPr>
          <p:cNvPr id="169" name="Google Shape;1079;p26">
            <a:extLst>
              <a:ext uri="{FF2B5EF4-FFF2-40B4-BE49-F238E27FC236}">
                <a16:creationId xmlns:a16="http://schemas.microsoft.com/office/drawing/2014/main" id="{AD4E9B77-F6BF-85BB-E302-BD4E7979AFC3}"/>
              </a:ext>
            </a:extLst>
          </p:cNvPr>
          <p:cNvSpPr txBox="1">
            <a:spLocks/>
          </p:cNvSpPr>
          <p:nvPr/>
        </p:nvSpPr>
        <p:spPr>
          <a:xfrm>
            <a:off x="12228340" y="4120456"/>
            <a:ext cx="1593900" cy="7350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endParaRPr lang="en-US" dirty="0"/>
          </a:p>
        </p:txBody>
      </p:sp>
      <p:sp>
        <p:nvSpPr>
          <p:cNvPr id="170" name="Google Shape;1081;p26">
            <a:extLst>
              <a:ext uri="{FF2B5EF4-FFF2-40B4-BE49-F238E27FC236}">
                <a16:creationId xmlns:a16="http://schemas.microsoft.com/office/drawing/2014/main" id="{98B3F3C2-EF3B-1E4D-8042-38447F268980}"/>
              </a:ext>
            </a:extLst>
          </p:cNvPr>
          <p:cNvSpPr txBox="1">
            <a:spLocks/>
          </p:cNvSpPr>
          <p:nvPr/>
        </p:nvSpPr>
        <p:spPr>
          <a:xfrm>
            <a:off x="9553488" y="5902596"/>
            <a:ext cx="1593900" cy="7350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endParaRPr lang="en-US" dirty="0"/>
          </a:p>
        </p:txBody>
      </p:sp>
      <p:sp>
        <p:nvSpPr>
          <p:cNvPr id="171" name="Google Shape;1082;p26">
            <a:extLst>
              <a:ext uri="{FF2B5EF4-FFF2-40B4-BE49-F238E27FC236}">
                <a16:creationId xmlns:a16="http://schemas.microsoft.com/office/drawing/2014/main" id="{39262317-11BE-87B7-FB77-991C02620070}"/>
              </a:ext>
            </a:extLst>
          </p:cNvPr>
          <p:cNvSpPr txBox="1">
            <a:spLocks/>
          </p:cNvSpPr>
          <p:nvPr/>
        </p:nvSpPr>
        <p:spPr>
          <a:xfrm>
            <a:off x="12048617" y="5643992"/>
            <a:ext cx="1593900" cy="735000"/>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endParaRPr lang="en-US" dirty="0"/>
          </a:p>
        </p:txBody>
      </p:sp>
      <p:pic>
        <p:nvPicPr>
          <p:cNvPr id="172" name="Picture 171">
            <a:extLst>
              <a:ext uri="{FF2B5EF4-FFF2-40B4-BE49-F238E27FC236}">
                <a16:creationId xmlns:a16="http://schemas.microsoft.com/office/drawing/2014/main" id="{89C14EED-171C-49FF-569A-F119F84CF550}"/>
              </a:ext>
            </a:extLst>
          </p:cNvPr>
          <p:cNvPicPr>
            <a:picLocks noChangeAspect="1"/>
          </p:cNvPicPr>
          <p:nvPr/>
        </p:nvPicPr>
        <p:blipFill>
          <a:blip r:embed="rId3"/>
          <a:stretch>
            <a:fillRect/>
          </a:stretch>
        </p:blipFill>
        <p:spPr>
          <a:xfrm>
            <a:off x="7937507" y="2438637"/>
            <a:ext cx="774259" cy="774259"/>
          </a:xfrm>
          <a:prstGeom prst="rect">
            <a:avLst/>
          </a:prstGeom>
        </p:spPr>
      </p:pic>
      <p:pic>
        <p:nvPicPr>
          <p:cNvPr id="173" name="Picture 172">
            <a:extLst>
              <a:ext uri="{FF2B5EF4-FFF2-40B4-BE49-F238E27FC236}">
                <a16:creationId xmlns:a16="http://schemas.microsoft.com/office/drawing/2014/main" id="{35A1D962-0D59-39D2-25FF-D22A84F539FC}"/>
              </a:ext>
            </a:extLst>
          </p:cNvPr>
          <p:cNvPicPr>
            <a:picLocks noChangeAspect="1"/>
          </p:cNvPicPr>
          <p:nvPr/>
        </p:nvPicPr>
        <p:blipFill>
          <a:blip r:embed="rId3"/>
          <a:stretch>
            <a:fillRect/>
          </a:stretch>
        </p:blipFill>
        <p:spPr>
          <a:xfrm>
            <a:off x="7937507" y="3431133"/>
            <a:ext cx="774259" cy="774259"/>
          </a:xfrm>
          <a:prstGeom prst="rect">
            <a:avLst/>
          </a:prstGeom>
        </p:spPr>
      </p:pic>
      <p:pic>
        <p:nvPicPr>
          <p:cNvPr id="174" name="Picture 173">
            <a:extLst>
              <a:ext uri="{FF2B5EF4-FFF2-40B4-BE49-F238E27FC236}">
                <a16:creationId xmlns:a16="http://schemas.microsoft.com/office/drawing/2014/main" id="{BCD8B3AC-08AC-4F0B-4CAF-E0ABBA7C85BD}"/>
              </a:ext>
            </a:extLst>
          </p:cNvPr>
          <p:cNvPicPr>
            <a:picLocks noChangeAspect="1"/>
          </p:cNvPicPr>
          <p:nvPr/>
        </p:nvPicPr>
        <p:blipFill>
          <a:blip r:embed="rId3"/>
          <a:stretch>
            <a:fillRect/>
          </a:stretch>
        </p:blipFill>
        <p:spPr>
          <a:xfrm>
            <a:off x="7936499" y="4418153"/>
            <a:ext cx="774259" cy="774259"/>
          </a:xfrm>
          <a:prstGeom prst="rect">
            <a:avLst/>
          </a:prstGeom>
        </p:spPr>
      </p:pic>
      <p:pic>
        <p:nvPicPr>
          <p:cNvPr id="175" name="Picture 174">
            <a:extLst>
              <a:ext uri="{FF2B5EF4-FFF2-40B4-BE49-F238E27FC236}">
                <a16:creationId xmlns:a16="http://schemas.microsoft.com/office/drawing/2014/main" id="{8EB36936-25FE-5DBA-32B7-01D760010CED}"/>
              </a:ext>
            </a:extLst>
          </p:cNvPr>
          <p:cNvPicPr>
            <a:picLocks noChangeAspect="1"/>
          </p:cNvPicPr>
          <p:nvPr/>
        </p:nvPicPr>
        <p:blipFill>
          <a:blip r:embed="rId3"/>
          <a:stretch>
            <a:fillRect/>
          </a:stretch>
        </p:blipFill>
        <p:spPr>
          <a:xfrm>
            <a:off x="7936499" y="5388752"/>
            <a:ext cx="774259" cy="774259"/>
          </a:xfrm>
          <a:prstGeom prst="rect">
            <a:avLst/>
          </a:prstGeom>
        </p:spPr>
      </p:pic>
      <p:pic>
        <p:nvPicPr>
          <p:cNvPr id="176" name="Picture 175">
            <a:extLst>
              <a:ext uri="{FF2B5EF4-FFF2-40B4-BE49-F238E27FC236}">
                <a16:creationId xmlns:a16="http://schemas.microsoft.com/office/drawing/2014/main" id="{FD470CCB-186C-A345-7122-468989809551}"/>
              </a:ext>
            </a:extLst>
          </p:cNvPr>
          <p:cNvPicPr>
            <a:picLocks noChangeAspect="1"/>
          </p:cNvPicPr>
          <p:nvPr/>
        </p:nvPicPr>
        <p:blipFill>
          <a:blip r:embed="rId3"/>
          <a:stretch>
            <a:fillRect/>
          </a:stretch>
        </p:blipFill>
        <p:spPr>
          <a:xfrm>
            <a:off x="7963667" y="6414783"/>
            <a:ext cx="774259" cy="774259"/>
          </a:xfrm>
          <a:prstGeom prst="rect">
            <a:avLst/>
          </a:prstGeom>
        </p:spPr>
      </p:pic>
      <p:sp>
        <p:nvSpPr>
          <p:cNvPr id="177" name="TextBox 176">
            <a:extLst>
              <a:ext uri="{FF2B5EF4-FFF2-40B4-BE49-F238E27FC236}">
                <a16:creationId xmlns:a16="http://schemas.microsoft.com/office/drawing/2014/main" id="{76FF39FA-DE1F-FF15-6DAC-8515AE651D72}"/>
              </a:ext>
            </a:extLst>
          </p:cNvPr>
          <p:cNvSpPr txBox="1"/>
          <p:nvPr/>
        </p:nvSpPr>
        <p:spPr>
          <a:xfrm>
            <a:off x="8710758" y="1454477"/>
            <a:ext cx="5345386" cy="584775"/>
          </a:xfrm>
          <a:prstGeom prst="rect">
            <a:avLst/>
          </a:prstGeom>
          <a:noFill/>
        </p:spPr>
        <p:txBody>
          <a:bodyPr wrap="square" rtlCol="0">
            <a:spAutoFit/>
          </a:bodyPr>
          <a:lstStyle/>
          <a:p>
            <a:r>
              <a:rPr lang="en-US" sz="3200" dirty="0"/>
              <a:t>ER Diagram</a:t>
            </a:r>
          </a:p>
        </p:txBody>
      </p:sp>
      <p:sp>
        <p:nvSpPr>
          <p:cNvPr id="178" name="TextBox 177">
            <a:extLst>
              <a:ext uri="{FF2B5EF4-FFF2-40B4-BE49-F238E27FC236}">
                <a16:creationId xmlns:a16="http://schemas.microsoft.com/office/drawing/2014/main" id="{C434A212-641B-9F40-FFA0-BB761750D173}"/>
              </a:ext>
            </a:extLst>
          </p:cNvPr>
          <p:cNvSpPr txBox="1"/>
          <p:nvPr/>
        </p:nvSpPr>
        <p:spPr>
          <a:xfrm>
            <a:off x="8711766" y="2426856"/>
            <a:ext cx="5345386" cy="584775"/>
          </a:xfrm>
          <a:prstGeom prst="rect">
            <a:avLst/>
          </a:prstGeom>
          <a:noFill/>
        </p:spPr>
        <p:txBody>
          <a:bodyPr wrap="square" rtlCol="0">
            <a:spAutoFit/>
          </a:bodyPr>
          <a:lstStyle/>
          <a:p>
            <a:r>
              <a:rPr lang="en-US" sz="3200" dirty="0"/>
              <a:t>User activity Diagram (Teacher)</a:t>
            </a:r>
          </a:p>
        </p:txBody>
      </p:sp>
      <p:sp>
        <p:nvSpPr>
          <p:cNvPr id="179" name="TextBox 178">
            <a:extLst>
              <a:ext uri="{FF2B5EF4-FFF2-40B4-BE49-F238E27FC236}">
                <a16:creationId xmlns:a16="http://schemas.microsoft.com/office/drawing/2014/main" id="{986CEEA2-3350-CF09-3DA4-E79BB6250899}"/>
              </a:ext>
            </a:extLst>
          </p:cNvPr>
          <p:cNvSpPr txBox="1"/>
          <p:nvPr/>
        </p:nvSpPr>
        <p:spPr>
          <a:xfrm>
            <a:off x="8697422" y="3419869"/>
            <a:ext cx="5345386" cy="584775"/>
          </a:xfrm>
          <a:prstGeom prst="rect">
            <a:avLst/>
          </a:prstGeom>
          <a:noFill/>
        </p:spPr>
        <p:txBody>
          <a:bodyPr wrap="square" rtlCol="0">
            <a:spAutoFit/>
          </a:bodyPr>
          <a:lstStyle/>
          <a:p>
            <a:r>
              <a:rPr lang="en-US" sz="3200" dirty="0"/>
              <a:t>User activity Diagram (student)</a:t>
            </a:r>
          </a:p>
        </p:txBody>
      </p:sp>
      <p:sp>
        <p:nvSpPr>
          <p:cNvPr id="180" name="TextBox 179">
            <a:extLst>
              <a:ext uri="{FF2B5EF4-FFF2-40B4-BE49-F238E27FC236}">
                <a16:creationId xmlns:a16="http://schemas.microsoft.com/office/drawing/2014/main" id="{E96FF766-27B6-320E-8791-B53F391796A3}"/>
              </a:ext>
            </a:extLst>
          </p:cNvPr>
          <p:cNvSpPr txBox="1"/>
          <p:nvPr/>
        </p:nvSpPr>
        <p:spPr>
          <a:xfrm>
            <a:off x="8719864" y="4412882"/>
            <a:ext cx="5345386" cy="584775"/>
          </a:xfrm>
          <a:prstGeom prst="rect">
            <a:avLst/>
          </a:prstGeom>
          <a:noFill/>
        </p:spPr>
        <p:txBody>
          <a:bodyPr wrap="square" rtlCol="0">
            <a:spAutoFit/>
          </a:bodyPr>
          <a:lstStyle/>
          <a:p>
            <a:r>
              <a:rPr lang="en-US" sz="3200" dirty="0"/>
              <a:t>Use case Diagram</a:t>
            </a:r>
          </a:p>
        </p:txBody>
      </p:sp>
      <p:sp>
        <p:nvSpPr>
          <p:cNvPr id="181" name="TextBox 180">
            <a:extLst>
              <a:ext uri="{FF2B5EF4-FFF2-40B4-BE49-F238E27FC236}">
                <a16:creationId xmlns:a16="http://schemas.microsoft.com/office/drawing/2014/main" id="{63E4D826-F04D-20EC-78EB-B353CBDC0143}"/>
              </a:ext>
            </a:extLst>
          </p:cNvPr>
          <p:cNvSpPr txBox="1"/>
          <p:nvPr/>
        </p:nvSpPr>
        <p:spPr>
          <a:xfrm>
            <a:off x="8740174" y="5366350"/>
            <a:ext cx="5345386" cy="584775"/>
          </a:xfrm>
          <a:prstGeom prst="rect">
            <a:avLst/>
          </a:prstGeom>
          <a:noFill/>
        </p:spPr>
        <p:txBody>
          <a:bodyPr wrap="square" rtlCol="0">
            <a:spAutoFit/>
          </a:bodyPr>
          <a:lstStyle/>
          <a:p>
            <a:r>
              <a:rPr lang="en-US" sz="3200" dirty="0"/>
              <a:t>Data flow Diagram</a:t>
            </a:r>
          </a:p>
        </p:txBody>
      </p:sp>
      <p:sp>
        <p:nvSpPr>
          <p:cNvPr id="182" name="TextBox 181">
            <a:extLst>
              <a:ext uri="{FF2B5EF4-FFF2-40B4-BE49-F238E27FC236}">
                <a16:creationId xmlns:a16="http://schemas.microsoft.com/office/drawing/2014/main" id="{2D6BEDE4-BA21-1AF7-5606-EBAD6FA05F88}"/>
              </a:ext>
            </a:extLst>
          </p:cNvPr>
          <p:cNvSpPr txBox="1"/>
          <p:nvPr/>
        </p:nvSpPr>
        <p:spPr>
          <a:xfrm>
            <a:off x="8756675" y="6450486"/>
            <a:ext cx="5345386" cy="584775"/>
          </a:xfrm>
          <a:prstGeom prst="rect">
            <a:avLst/>
          </a:prstGeom>
          <a:noFill/>
        </p:spPr>
        <p:txBody>
          <a:bodyPr wrap="square" rtlCol="0">
            <a:spAutoFit/>
          </a:bodyPr>
          <a:lstStyle/>
          <a:p>
            <a:r>
              <a:rPr lang="en-US" sz="3200" dirty="0"/>
              <a:t>Implementation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p:cNvGrpSpPr/>
        <p:nvPr/>
      </p:nvGrpSpPr>
      <p:grpSpPr>
        <a:xfrm>
          <a:off x="0" y="0"/>
          <a:ext cx="0" cy="0"/>
          <a:chOff x="0" y="0"/>
          <a:chExt cx="0" cy="0"/>
        </a:xfrm>
      </p:grpSpPr>
      <p:grpSp>
        <p:nvGrpSpPr>
          <p:cNvPr id="2" name="Group 2"/>
          <p:cNvGrpSpPr/>
          <p:nvPr/>
        </p:nvGrpSpPr>
        <p:grpSpPr>
          <a:xfrm>
            <a:off x="304800" y="7645902"/>
            <a:ext cx="17754600" cy="2227019"/>
            <a:chOff x="-3061" y="1096952"/>
            <a:chExt cx="2070863" cy="2389138"/>
          </a:xfrm>
        </p:grpSpPr>
        <p:sp>
          <p:nvSpPr>
            <p:cNvPr id="3" name="Freeform 3"/>
            <p:cNvSpPr/>
            <p:nvPr/>
          </p:nvSpPr>
          <p:spPr>
            <a:xfrm>
              <a:off x="-3061" y="1096952"/>
              <a:ext cx="2070863" cy="2389138"/>
            </a:xfrm>
            <a:custGeom>
              <a:avLst/>
              <a:gdLst/>
              <a:ahLst/>
              <a:cxnLst/>
              <a:rect l="l" t="t" r="r" b="b"/>
              <a:pathLst>
                <a:path w="2070863" h="3797570">
                  <a:moveTo>
                    <a:pt x="0" y="0"/>
                  </a:moveTo>
                  <a:lnTo>
                    <a:pt x="2070863" y="0"/>
                  </a:lnTo>
                  <a:lnTo>
                    <a:pt x="2070863" y="3797570"/>
                  </a:lnTo>
                  <a:lnTo>
                    <a:pt x="0" y="3797570"/>
                  </a:lnTo>
                  <a:close/>
                </a:path>
              </a:pathLst>
            </a:custGeom>
            <a:solidFill>
              <a:srgbClr val="000000"/>
            </a:solidFill>
          </p:spPr>
          <p:txBody>
            <a:bodyPr/>
            <a:lstStyle/>
            <a:p>
              <a:endParaRPr lang="en-US"/>
            </a:p>
          </p:txBody>
        </p:sp>
      </p:grpSp>
      <p:sp>
        <p:nvSpPr>
          <p:cNvPr id="6" name="AutoShape 6"/>
          <p:cNvSpPr/>
          <p:nvPr/>
        </p:nvSpPr>
        <p:spPr>
          <a:xfrm>
            <a:off x="9633772" y="2365314"/>
            <a:ext cx="25949" cy="5136571"/>
          </a:xfrm>
          <a:prstGeom prst="line">
            <a:avLst/>
          </a:prstGeom>
          <a:ln w="76200" cap="flat">
            <a:solidFill>
              <a:srgbClr val="FFFFFF"/>
            </a:solidFill>
            <a:prstDash val="solid"/>
            <a:headEnd type="none" w="sm" len="sm"/>
            <a:tailEnd type="none" w="sm" len="sm"/>
          </a:ln>
        </p:spPr>
        <p:txBody>
          <a:bodyPr/>
          <a:lstStyle/>
          <a:p>
            <a:endParaRPr lang="en-US"/>
          </a:p>
        </p:txBody>
      </p:sp>
      <p:sp>
        <p:nvSpPr>
          <p:cNvPr id="7" name="TextBox 7"/>
          <p:cNvSpPr txBox="1"/>
          <p:nvPr/>
        </p:nvSpPr>
        <p:spPr>
          <a:xfrm>
            <a:off x="12030669" y="2794887"/>
            <a:ext cx="3530133" cy="589777"/>
          </a:xfrm>
          <a:prstGeom prst="rect">
            <a:avLst/>
          </a:prstGeom>
        </p:spPr>
        <p:txBody>
          <a:bodyPr wrap="square" lIns="0" tIns="0" rIns="0" bIns="0" rtlCol="0" anchor="t">
            <a:spAutoFit/>
          </a:bodyPr>
          <a:lstStyle/>
          <a:p>
            <a:pPr algn="ctr">
              <a:lnSpc>
                <a:spcPts val="4900"/>
              </a:lnSpc>
            </a:pPr>
            <a:r>
              <a:rPr lang="en-US" sz="3500" dirty="0">
                <a:solidFill>
                  <a:srgbClr val="000000"/>
                </a:solidFill>
                <a:latin typeface="Aileron Ultra-Bold"/>
              </a:rPr>
              <a:t>Md. Sakibul Islam</a:t>
            </a:r>
          </a:p>
        </p:txBody>
      </p:sp>
      <p:sp>
        <p:nvSpPr>
          <p:cNvPr id="8" name="TextBox 8"/>
          <p:cNvSpPr txBox="1"/>
          <p:nvPr/>
        </p:nvSpPr>
        <p:spPr>
          <a:xfrm>
            <a:off x="12163610" y="3681647"/>
            <a:ext cx="3523780" cy="456663"/>
          </a:xfrm>
          <a:prstGeom prst="rect">
            <a:avLst/>
          </a:prstGeom>
        </p:spPr>
        <p:txBody>
          <a:bodyPr wrap="square" lIns="0" tIns="0" rIns="0" bIns="0" rtlCol="0" anchor="t">
            <a:spAutoFit/>
          </a:bodyPr>
          <a:lstStyle/>
          <a:p>
            <a:pPr algn="ctr">
              <a:lnSpc>
                <a:spcPts val="3800"/>
              </a:lnSpc>
            </a:pPr>
            <a:r>
              <a:rPr lang="en-US" sz="2800" b="1" dirty="0">
                <a:solidFill>
                  <a:srgbClr val="FFFFFF"/>
                </a:solidFill>
                <a:latin typeface="IBM Plex Sans"/>
              </a:rPr>
              <a:t>Id: B190305035</a:t>
            </a:r>
          </a:p>
        </p:txBody>
      </p:sp>
      <p:sp>
        <p:nvSpPr>
          <p:cNvPr id="11" name="TextBox 11"/>
          <p:cNvSpPr txBox="1"/>
          <p:nvPr/>
        </p:nvSpPr>
        <p:spPr>
          <a:xfrm>
            <a:off x="12396654" y="5285739"/>
            <a:ext cx="3057692" cy="589777"/>
          </a:xfrm>
          <a:prstGeom prst="rect">
            <a:avLst/>
          </a:prstGeom>
        </p:spPr>
        <p:txBody>
          <a:bodyPr wrap="square" lIns="0" tIns="0" rIns="0" bIns="0" rtlCol="0" anchor="t">
            <a:spAutoFit/>
          </a:bodyPr>
          <a:lstStyle/>
          <a:p>
            <a:pPr algn="ctr">
              <a:lnSpc>
                <a:spcPts val="4900"/>
              </a:lnSpc>
            </a:pPr>
            <a:r>
              <a:rPr lang="en-US" sz="3500" dirty="0" err="1">
                <a:solidFill>
                  <a:srgbClr val="000000"/>
                </a:solidFill>
                <a:latin typeface="Aileron Ultra-Bold"/>
              </a:rPr>
              <a:t>Asifuzzaman</a:t>
            </a:r>
            <a:endParaRPr lang="en-US" sz="3500" dirty="0">
              <a:solidFill>
                <a:srgbClr val="000000"/>
              </a:solidFill>
              <a:latin typeface="Aileron Ultra-Bold"/>
            </a:endParaRPr>
          </a:p>
        </p:txBody>
      </p:sp>
      <p:sp>
        <p:nvSpPr>
          <p:cNvPr id="12" name="TextBox 12"/>
          <p:cNvSpPr txBox="1"/>
          <p:nvPr/>
        </p:nvSpPr>
        <p:spPr>
          <a:xfrm>
            <a:off x="12479783" y="6220129"/>
            <a:ext cx="3057692" cy="456663"/>
          </a:xfrm>
          <a:prstGeom prst="rect">
            <a:avLst/>
          </a:prstGeom>
        </p:spPr>
        <p:txBody>
          <a:bodyPr wrap="square" lIns="0" tIns="0" rIns="0" bIns="0" rtlCol="0" anchor="t">
            <a:spAutoFit/>
          </a:bodyPr>
          <a:lstStyle/>
          <a:p>
            <a:pPr algn="ctr">
              <a:lnSpc>
                <a:spcPts val="3800"/>
              </a:lnSpc>
            </a:pPr>
            <a:r>
              <a:rPr lang="en-US" sz="2800" b="1" dirty="0">
                <a:solidFill>
                  <a:srgbClr val="FFFFFF"/>
                </a:solidFill>
                <a:latin typeface="IBM Plex Sans"/>
              </a:rPr>
              <a:t>Id: B190305023</a:t>
            </a:r>
          </a:p>
        </p:txBody>
      </p:sp>
      <p:sp>
        <p:nvSpPr>
          <p:cNvPr id="13" name="AutoShape 13"/>
          <p:cNvSpPr/>
          <p:nvPr/>
        </p:nvSpPr>
        <p:spPr>
          <a:xfrm>
            <a:off x="10057951" y="4676353"/>
            <a:ext cx="1972717" cy="0"/>
          </a:xfrm>
          <a:prstGeom prst="line">
            <a:avLst/>
          </a:prstGeom>
          <a:ln w="76200" cap="flat">
            <a:solidFill>
              <a:srgbClr val="FFFFFF"/>
            </a:solidFill>
            <a:prstDash val="solid"/>
            <a:headEnd type="none" w="sm" len="sm"/>
            <a:tailEnd type="none" w="sm" len="sm"/>
          </a:ln>
        </p:spPr>
        <p:txBody>
          <a:bodyPr/>
          <a:lstStyle/>
          <a:p>
            <a:endParaRPr lang="en-US"/>
          </a:p>
        </p:txBody>
      </p:sp>
      <p:sp>
        <p:nvSpPr>
          <p:cNvPr id="14" name="AutoShape 14"/>
          <p:cNvSpPr/>
          <p:nvPr/>
        </p:nvSpPr>
        <p:spPr>
          <a:xfrm>
            <a:off x="13100209" y="4676353"/>
            <a:ext cx="2067286" cy="0"/>
          </a:xfrm>
          <a:prstGeom prst="line">
            <a:avLst/>
          </a:prstGeom>
          <a:ln w="76200" cap="flat">
            <a:solidFill>
              <a:srgbClr val="FFFFFF"/>
            </a:solidFill>
            <a:prstDash val="solid"/>
            <a:headEnd type="none" w="sm" len="sm"/>
            <a:tailEnd type="none" w="sm" len="sm"/>
          </a:ln>
        </p:spPr>
        <p:txBody>
          <a:bodyPr/>
          <a:lstStyle/>
          <a:p>
            <a:endParaRPr lang="en-US" dirty="0"/>
          </a:p>
        </p:txBody>
      </p:sp>
      <p:sp>
        <p:nvSpPr>
          <p:cNvPr id="16" name="TextBox 6">
            <a:extLst>
              <a:ext uri="{FF2B5EF4-FFF2-40B4-BE49-F238E27FC236}">
                <a16:creationId xmlns:a16="http://schemas.microsoft.com/office/drawing/2014/main" id="{064B8980-FBC7-F437-2031-9B250917954E}"/>
              </a:ext>
            </a:extLst>
          </p:cNvPr>
          <p:cNvSpPr txBox="1"/>
          <p:nvPr/>
        </p:nvSpPr>
        <p:spPr>
          <a:xfrm>
            <a:off x="0" y="133994"/>
            <a:ext cx="18262051" cy="1107996"/>
          </a:xfrm>
          <a:prstGeom prst="rect">
            <a:avLst/>
          </a:prstGeom>
        </p:spPr>
        <p:txBody>
          <a:bodyPr wrap="square" lIns="0" tIns="0" rIns="0" bIns="0" rtlCol="0" anchor="t">
            <a:spAutoFit/>
          </a:bodyPr>
          <a:lstStyle/>
          <a:p>
            <a:pPr algn="ctr"/>
            <a:r>
              <a:rPr lang="en-US" sz="7200" b="1" dirty="0">
                <a:solidFill>
                  <a:srgbClr val="000000"/>
                </a:solidFill>
                <a:latin typeface="Aileron Ultra-Bold"/>
              </a:rPr>
              <a:t>Student </a:t>
            </a:r>
            <a:r>
              <a:rPr lang="en-US" sz="7200" b="1" dirty="0">
                <a:solidFill>
                  <a:schemeClr val="bg1"/>
                </a:solidFill>
                <a:latin typeface="Aileron Ultra-Bold"/>
              </a:rPr>
              <a:t>Faculty</a:t>
            </a:r>
            <a:r>
              <a:rPr lang="en-US" sz="7200" b="1" dirty="0">
                <a:solidFill>
                  <a:srgbClr val="000000"/>
                </a:solidFill>
                <a:latin typeface="Aileron Ultra-Bold"/>
              </a:rPr>
              <a:t> </a:t>
            </a:r>
            <a:r>
              <a:rPr lang="en-US" sz="7200" b="1" dirty="0">
                <a:latin typeface="Aileron Ultra-Bold"/>
              </a:rPr>
              <a:t>Communication</a:t>
            </a:r>
            <a:r>
              <a:rPr lang="en-US" sz="7200" b="1" dirty="0">
                <a:solidFill>
                  <a:srgbClr val="000000"/>
                </a:solidFill>
                <a:latin typeface="Aileron Ultra-Bold"/>
              </a:rPr>
              <a:t> </a:t>
            </a:r>
            <a:r>
              <a:rPr lang="en-US" sz="7200" b="1" dirty="0">
                <a:solidFill>
                  <a:schemeClr val="bg1"/>
                </a:solidFill>
                <a:latin typeface="Aileron Ultra-Bold"/>
              </a:rPr>
              <a:t>Protocol</a:t>
            </a:r>
          </a:p>
        </p:txBody>
      </p:sp>
      <p:pic>
        <p:nvPicPr>
          <p:cNvPr id="20" name="Picture 19">
            <a:extLst>
              <a:ext uri="{FF2B5EF4-FFF2-40B4-BE49-F238E27FC236}">
                <a16:creationId xmlns:a16="http://schemas.microsoft.com/office/drawing/2014/main" id="{B78E34F1-B176-2166-F36D-C0C35933BB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20271" y="4903756"/>
            <a:ext cx="1983763" cy="2366383"/>
          </a:xfrm>
          <a:prstGeom prst="rect">
            <a:avLst/>
          </a:prstGeom>
          <a:ln w="228600" cap="sq" cmpd="thickThin">
            <a:solidFill>
              <a:srgbClr val="000000"/>
            </a:solidFill>
            <a:prstDash val="solid"/>
            <a:miter lim="800000"/>
          </a:ln>
          <a:effectLst>
            <a:innerShdw blurRad="76200">
              <a:srgbClr val="000000"/>
            </a:innerShdw>
          </a:effectLst>
        </p:spPr>
      </p:pic>
      <p:sp>
        <p:nvSpPr>
          <p:cNvPr id="5" name="TextBox 4">
            <a:extLst>
              <a:ext uri="{FF2B5EF4-FFF2-40B4-BE49-F238E27FC236}">
                <a16:creationId xmlns:a16="http://schemas.microsoft.com/office/drawing/2014/main" id="{9ABB62E1-DC60-733D-3D6F-4A2919E09521}"/>
              </a:ext>
            </a:extLst>
          </p:cNvPr>
          <p:cNvSpPr txBox="1"/>
          <p:nvPr/>
        </p:nvSpPr>
        <p:spPr>
          <a:xfrm>
            <a:off x="4086808" y="8087261"/>
            <a:ext cx="9171992" cy="1323439"/>
          </a:xfrm>
          <a:prstGeom prst="rect">
            <a:avLst/>
          </a:prstGeom>
          <a:noFill/>
        </p:spPr>
        <p:txBody>
          <a:bodyPr wrap="square">
            <a:spAutoFit/>
          </a:bodyPr>
          <a:lstStyle/>
          <a:p>
            <a:pPr algn="ctr" rtl="0">
              <a:spcBef>
                <a:spcPts val="0"/>
              </a:spcBef>
              <a:spcAft>
                <a:spcPts val="0"/>
              </a:spcAft>
            </a:pPr>
            <a:r>
              <a:rPr lang="en-US" sz="4000" b="0" i="0" u="none" strike="noStrike" dirty="0">
                <a:solidFill>
                  <a:schemeClr val="bg1"/>
                </a:solidFill>
                <a:effectLst/>
                <a:latin typeface="+mj-lt"/>
                <a:ea typeface="Cambria" panose="02040503050406030204" pitchFamily="18" charset="0"/>
              </a:rPr>
              <a:t>Dept. of Computer Science &amp; Engineering</a:t>
            </a:r>
            <a:endParaRPr lang="en-US" sz="4000" b="0" dirty="0">
              <a:solidFill>
                <a:schemeClr val="bg1"/>
              </a:solidFill>
              <a:effectLst/>
              <a:latin typeface="+mj-lt"/>
              <a:ea typeface="Cambria" panose="02040503050406030204" pitchFamily="18" charset="0"/>
            </a:endParaRPr>
          </a:p>
          <a:p>
            <a:pPr algn="ctr" rtl="0">
              <a:spcBef>
                <a:spcPts val="0"/>
              </a:spcBef>
              <a:spcAft>
                <a:spcPts val="0"/>
              </a:spcAft>
            </a:pPr>
            <a:r>
              <a:rPr lang="en-US" sz="4000" b="0" i="0" u="none" strike="noStrike" dirty="0">
                <a:solidFill>
                  <a:schemeClr val="bg1"/>
                </a:solidFill>
                <a:effectLst/>
                <a:latin typeface="+mj-lt"/>
                <a:ea typeface="Cambria" panose="02040503050406030204" pitchFamily="18" charset="0"/>
              </a:rPr>
              <a:t> Jagannath University, Dhaka</a:t>
            </a:r>
            <a:endParaRPr lang="en-US" sz="4000" b="0" dirty="0">
              <a:solidFill>
                <a:schemeClr val="bg1"/>
              </a:solidFill>
              <a:effectLst/>
              <a:latin typeface="+mj-lt"/>
              <a:ea typeface="Cambria" panose="02040503050406030204" pitchFamily="18" charset="0"/>
            </a:endParaRPr>
          </a:p>
        </p:txBody>
      </p:sp>
      <p:sp>
        <p:nvSpPr>
          <p:cNvPr id="9" name="TextBox 8">
            <a:extLst>
              <a:ext uri="{FF2B5EF4-FFF2-40B4-BE49-F238E27FC236}">
                <a16:creationId xmlns:a16="http://schemas.microsoft.com/office/drawing/2014/main" id="{F1CFD881-5C50-A0D6-C40A-F4F37289DEEB}"/>
              </a:ext>
            </a:extLst>
          </p:cNvPr>
          <p:cNvSpPr txBox="1"/>
          <p:nvPr/>
        </p:nvSpPr>
        <p:spPr>
          <a:xfrm>
            <a:off x="10057952" y="1485114"/>
            <a:ext cx="4104496" cy="934683"/>
          </a:xfrm>
          <a:prstGeom prst="rect">
            <a:avLst/>
          </a:prstGeom>
          <a:solidFill>
            <a:schemeClr val="bg2">
              <a:lumMod val="50000"/>
            </a:schemeClr>
          </a:solidFill>
        </p:spPr>
        <p:txBody>
          <a:bodyPr wrap="square" rtlCol="0">
            <a:spAutoFit/>
          </a:bodyPr>
          <a:lstStyle/>
          <a:p>
            <a:r>
              <a:rPr lang="en-US" sz="5400" dirty="0">
                <a:solidFill>
                  <a:schemeClr val="bg1"/>
                </a:solidFill>
                <a:latin typeface="+mj-lt"/>
                <a:ea typeface="Cambria" panose="02040503050406030204" pitchFamily="18" charset="0"/>
              </a:rPr>
              <a:t>Presented by,</a:t>
            </a:r>
            <a:endParaRPr lang="en-US" sz="5400" dirty="0"/>
          </a:p>
        </p:txBody>
      </p:sp>
      <p:sp>
        <p:nvSpPr>
          <p:cNvPr id="15" name="TextBox 14">
            <a:extLst>
              <a:ext uri="{FF2B5EF4-FFF2-40B4-BE49-F238E27FC236}">
                <a16:creationId xmlns:a16="http://schemas.microsoft.com/office/drawing/2014/main" id="{E25B313B-AB44-1A24-C42B-7049C33859AE}"/>
              </a:ext>
            </a:extLst>
          </p:cNvPr>
          <p:cNvSpPr txBox="1"/>
          <p:nvPr/>
        </p:nvSpPr>
        <p:spPr>
          <a:xfrm>
            <a:off x="12292579" y="4296526"/>
            <a:ext cx="807630" cy="830997"/>
          </a:xfrm>
          <a:prstGeom prst="rect">
            <a:avLst/>
          </a:prstGeom>
          <a:noFill/>
        </p:spPr>
        <p:txBody>
          <a:bodyPr wrap="square" rtlCol="0">
            <a:spAutoFit/>
          </a:bodyPr>
          <a:lstStyle/>
          <a:p>
            <a:r>
              <a:rPr lang="en-US" sz="4800" dirty="0">
                <a:solidFill>
                  <a:schemeClr val="bg1"/>
                </a:solidFill>
              </a:rPr>
              <a:t>&amp;</a:t>
            </a:r>
          </a:p>
        </p:txBody>
      </p:sp>
      <p:sp>
        <p:nvSpPr>
          <p:cNvPr id="23" name="TextBox 22">
            <a:extLst>
              <a:ext uri="{FF2B5EF4-FFF2-40B4-BE49-F238E27FC236}">
                <a16:creationId xmlns:a16="http://schemas.microsoft.com/office/drawing/2014/main" id="{4FD148C2-9F7F-7C67-C76F-FD003CB3A6A6}"/>
              </a:ext>
            </a:extLst>
          </p:cNvPr>
          <p:cNvSpPr txBox="1"/>
          <p:nvPr/>
        </p:nvSpPr>
        <p:spPr>
          <a:xfrm>
            <a:off x="304799" y="1504016"/>
            <a:ext cx="4622251" cy="923330"/>
          </a:xfrm>
          <a:prstGeom prst="rect">
            <a:avLst/>
          </a:prstGeom>
          <a:solidFill>
            <a:schemeClr val="bg2">
              <a:lumMod val="50000"/>
            </a:schemeClr>
          </a:solidFill>
        </p:spPr>
        <p:txBody>
          <a:bodyPr wrap="square" rtlCol="0">
            <a:spAutoFit/>
          </a:bodyPr>
          <a:lstStyle/>
          <a:p>
            <a:pPr algn="ctr"/>
            <a:r>
              <a:rPr lang="en-US" sz="5400" dirty="0">
                <a:solidFill>
                  <a:schemeClr val="bg1"/>
                </a:solidFill>
                <a:latin typeface="+mj-lt"/>
                <a:ea typeface="Cambria" panose="02040503050406030204" pitchFamily="18" charset="0"/>
              </a:rPr>
              <a:t>Supervised by,</a:t>
            </a:r>
          </a:p>
        </p:txBody>
      </p:sp>
      <p:sp>
        <p:nvSpPr>
          <p:cNvPr id="24" name="TextBox 23">
            <a:extLst>
              <a:ext uri="{FF2B5EF4-FFF2-40B4-BE49-F238E27FC236}">
                <a16:creationId xmlns:a16="http://schemas.microsoft.com/office/drawing/2014/main" id="{F72017A9-4DEA-9B98-A96E-AEFE4307F819}"/>
              </a:ext>
            </a:extLst>
          </p:cNvPr>
          <p:cNvSpPr txBox="1"/>
          <p:nvPr/>
        </p:nvSpPr>
        <p:spPr>
          <a:xfrm>
            <a:off x="304800" y="3016129"/>
            <a:ext cx="3733800" cy="1354217"/>
          </a:xfrm>
          <a:prstGeom prst="rect">
            <a:avLst/>
          </a:prstGeom>
          <a:noFill/>
        </p:spPr>
        <p:txBody>
          <a:bodyPr wrap="square" rtlCol="0">
            <a:spAutoFit/>
          </a:bodyPr>
          <a:lstStyle/>
          <a:p>
            <a:pPr algn="ctr" rtl="0">
              <a:spcBef>
                <a:spcPts val="0"/>
              </a:spcBef>
              <a:spcAft>
                <a:spcPts val="0"/>
              </a:spcAft>
            </a:pPr>
            <a:r>
              <a:rPr lang="en-US" sz="3200" b="1" dirty="0">
                <a:solidFill>
                  <a:schemeClr val="tx1"/>
                </a:solidFill>
                <a:effectLst/>
                <a:latin typeface="+mj-lt"/>
                <a:ea typeface="Cambria" panose="02040503050406030204" pitchFamily="18" charset="0"/>
              </a:rPr>
              <a:t>Dr. </a:t>
            </a:r>
            <a:r>
              <a:rPr lang="en-US" sz="3200" b="1" dirty="0" err="1">
                <a:solidFill>
                  <a:schemeClr val="tx1"/>
                </a:solidFill>
                <a:effectLst/>
                <a:latin typeface="+mj-lt"/>
                <a:ea typeface="Cambria" panose="02040503050406030204" pitchFamily="18" charset="0"/>
              </a:rPr>
              <a:t>Sajeeb</a:t>
            </a:r>
            <a:r>
              <a:rPr lang="en-US" sz="3200" b="1" dirty="0">
                <a:solidFill>
                  <a:schemeClr val="tx1"/>
                </a:solidFill>
                <a:effectLst/>
                <a:latin typeface="+mj-lt"/>
                <a:ea typeface="Cambria" panose="02040503050406030204" pitchFamily="18" charset="0"/>
              </a:rPr>
              <a:t> Saha</a:t>
            </a:r>
          </a:p>
          <a:p>
            <a:pPr algn="ctr"/>
            <a:r>
              <a:rPr lang="en-US" sz="3200" b="1" i="0" u="none" strike="noStrike" dirty="0">
                <a:solidFill>
                  <a:schemeClr val="tx1"/>
                </a:solidFill>
                <a:effectLst/>
                <a:latin typeface="+mj-lt"/>
                <a:ea typeface="Cambria" panose="02040503050406030204" pitchFamily="18" charset="0"/>
              </a:rPr>
              <a:t>   </a:t>
            </a:r>
            <a:r>
              <a:rPr lang="en-US" sz="3200" i="1" u="none" strike="noStrike" dirty="0" err="1">
                <a:solidFill>
                  <a:schemeClr val="tx1"/>
                </a:solidFill>
                <a:effectLst/>
                <a:latin typeface="+mj-lt"/>
                <a:ea typeface="Cambria" panose="02040503050406030204" pitchFamily="18" charset="0"/>
              </a:rPr>
              <a:t>Associate</a:t>
            </a:r>
            <a:r>
              <a:rPr lang="en-US" sz="3200" i="1" dirty="0" err="1">
                <a:latin typeface="+mj-lt"/>
                <a:ea typeface="Cambria" panose="02040503050406030204" pitchFamily="18" charset="0"/>
              </a:rPr>
              <a:t>Professo</a:t>
            </a:r>
            <a:r>
              <a:rPr lang="en-US" sz="3200" dirty="0" err="1">
                <a:latin typeface="+mj-lt"/>
                <a:ea typeface="Cambria" panose="02040503050406030204" pitchFamily="18" charset="0"/>
              </a:rPr>
              <a:t>r</a:t>
            </a:r>
            <a:endParaRPr lang="en-US" sz="3200" i="0" u="none" strike="noStrike" dirty="0">
              <a:solidFill>
                <a:schemeClr val="tx1"/>
              </a:solidFill>
              <a:effectLst/>
              <a:latin typeface="+mj-lt"/>
              <a:ea typeface="Cambria" panose="02040503050406030204" pitchFamily="18" charset="0"/>
            </a:endParaRPr>
          </a:p>
          <a:p>
            <a:endParaRPr lang="en-US" dirty="0"/>
          </a:p>
        </p:txBody>
      </p:sp>
      <p:sp>
        <p:nvSpPr>
          <p:cNvPr id="25" name="TextBox 24">
            <a:extLst>
              <a:ext uri="{FF2B5EF4-FFF2-40B4-BE49-F238E27FC236}">
                <a16:creationId xmlns:a16="http://schemas.microsoft.com/office/drawing/2014/main" id="{4054DF7E-C3B5-75CB-DD25-8FA57A3502A9}"/>
              </a:ext>
            </a:extLst>
          </p:cNvPr>
          <p:cNvSpPr txBox="1"/>
          <p:nvPr/>
        </p:nvSpPr>
        <p:spPr>
          <a:xfrm>
            <a:off x="79007" y="4070747"/>
            <a:ext cx="4330289" cy="2092881"/>
          </a:xfrm>
          <a:prstGeom prst="rect">
            <a:avLst/>
          </a:prstGeom>
          <a:noFill/>
        </p:spPr>
        <p:txBody>
          <a:bodyPr wrap="square" rtlCol="0">
            <a:spAutoFit/>
          </a:bodyPr>
          <a:lstStyle/>
          <a:p>
            <a:pPr algn="ctr" rtl="0">
              <a:spcBef>
                <a:spcPts val="0"/>
              </a:spcBef>
              <a:spcAft>
                <a:spcPts val="0"/>
              </a:spcAft>
            </a:pPr>
            <a:r>
              <a:rPr lang="en-US" sz="2800" b="0" i="0" u="none" strike="noStrike" dirty="0">
                <a:solidFill>
                  <a:schemeClr val="bg1"/>
                </a:solidFill>
                <a:effectLst/>
                <a:latin typeface="+mj-lt"/>
                <a:ea typeface="Cambria" panose="02040503050406030204" pitchFamily="18" charset="0"/>
              </a:rPr>
              <a:t>Dept. of Computer Science &amp; Engineering</a:t>
            </a:r>
            <a:endParaRPr lang="en-US" sz="2800" b="0" dirty="0">
              <a:solidFill>
                <a:schemeClr val="bg1"/>
              </a:solidFill>
              <a:effectLst/>
              <a:latin typeface="+mj-lt"/>
              <a:ea typeface="Cambria" panose="02040503050406030204" pitchFamily="18" charset="0"/>
            </a:endParaRPr>
          </a:p>
          <a:p>
            <a:pPr algn="ctr" rtl="0">
              <a:spcBef>
                <a:spcPts val="0"/>
              </a:spcBef>
              <a:spcAft>
                <a:spcPts val="0"/>
              </a:spcAft>
            </a:pPr>
            <a:r>
              <a:rPr lang="en-US" sz="2800" b="0" i="0" u="none" strike="noStrike" dirty="0">
                <a:solidFill>
                  <a:schemeClr val="bg1"/>
                </a:solidFill>
                <a:effectLst/>
                <a:latin typeface="+mj-lt"/>
                <a:ea typeface="Cambria" panose="02040503050406030204" pitchFamily="18" charset="0"/>
              </a:rPr>
              <a:t>   Jagannath University, Dhaka</a:t>
            </a:r>
            <a:endParaRPr lang="en-US" sz="2800" b="0" dirty="0">
              <a:solidFill>
                <a:schemeClr val="bg1"/>
              </a:solidFill>
              <a:effectLst/>
              <a:latin typeface="+mj-lt"/>
              <a:ea typeface="Cambria" panose="02040503050406030204" pitchFamily="18" charset="0"/>
            </a:endParaRPr>
          </a:p>
          <a:p>
            <a:endParaRPr lang="en-US" dirty="0"/>
          </a:p>
        </p:txBody>
      </p:sp>
      <p:pic>
        <p:nvPicPr>
          <p:cNvPr id="27" name="Picture 26" descr="A person in a graduation gown&#10;&#10;Description automatically generated">
            <a:extLst>
              <a:ext uri="{FF2B5EF4-FFF2-40B4-BE49-F238E27FC236}">
                <a16:creationId xmlns:a16="http://schemas.microsoft.com/office/drawing/2014/main" id="{11634C50-28B9-EC07-44A3-D08C1C23C5A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47553" y="3384664"/>
            <a:ext cx="4203702" cy="3747117"/>
          </a:xfrm>
          <a:prstGeom prst="rect">
            <a:avLst/>
          </a:prstGeom>
          <a:ln w="228600" cap="sq" cmpd="thickThin">
            <a:solidFill>
              <a:srgbClr val="000000"/>
            </a:solidFill>
            <a:prstDash val="solid"/>
            <a:miter lim="800000"/>
          </a:ln>
          <a:effectLst>
            <a:innerShdw blurRad="76200">
              <a:srgbClr val="000000"/>
            </a:innerShdw>
          </a:effectLst>
        </p:spPr>
      </p:pic>
      <p:sp>
        <p:nvSpPr>
          <p:cNvPr id="4" name="Slide Number Placeholder 3">
            <a:extLst>
              <a:ext uri="{FF2B5EF4-FFF2-40B4-BE49-F238E27FC236}">
                <a16:creationId xmlns:a16="http://schemas.microsoft.com/office/drawing/2014/main" id="{8C0C00AD-0B27-0C7F-7DA1-11353F5C457F}"/>
              </a:ext>
            </a:extLst>
          </p:cNvPr>
          <p:cNvSpPr>
            <a:spLocks noGrp="1"/>
          </p:cNvSpPr>
          <p:nvPr>
            <p:ph type="sldNum" sz="quarter" idx="12"/>
          </p:nvPr>
        </p:nvSpPr>
        <p:spPr/>
        <p:txBody>
          <a:bodyPr/>
          <a:lstStyle/>
          <a:p>
            <a:fld id="{B6F15528-21DE-4FAA-801E-634DDDAF4B2B}" type="slidenum">
              <a:rPr lang="en-US" smtClean="0"/>
              <a:pPr/>
              <a:t>3</a:t>
            </a:fld>
            <a:endParaRPr lang="en-US"/>
          </a:p>
        </p:txBody>
      </p:sp>
      <p:pic>
        <p:nvPicPr>
          <p:cNvPr id="17" name="Picture 16">
            <a:extLst>
              <a:ext uri="{FF2B5EF4-FFF2-40B4-BE49-F238E27FC236}">
                <a16:creationId xmlns:a16="http://schemas.microsoft.com/office/drawing/2014/main" id="{3CBBBCAA-4853-EE59-28F0-B75E9989A2B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822713" y="1765755"/>
            <a:ext cx="2090702" cy="2614235"/>
          </a:xfrm>
          <a:prstGeom prst="rect">
            <a:avLst/>
          </a:prstGeom>
          <a:ln w="228600" cap="sq" cmpd="thickThin">
            <a:solidFill>
              <a:srgbClr val="000000"/>
            </a:solidFill>
            <a:prstDash val="solid"/>
            <a:miter lim="800000"/>
          </a:ln>
          <a:effectLst>
            <a:innerShdw blurRad="76200">
              <a:srgbClr val="000000"/>
            </a:inn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a:extLst>
            <a:ext uri="{FF2B5EF4-FFF2-40B4-BE49-F238E27FC236}">
              <a16:creationId xmlns:a16="http://schemas.microsoft.com/office/drawing/2014/main" id="{909B14AA-F561-2ED7-E770-7925A673D903}"/>
            </a:ext>
          </a:extLst>
        </p:cNvPr>
        <p:cNvGrpSpPr/>
        <p:nvPr/>
      </p:nvGrpSpPr>
      <p:grpSpPr>
        <a:xfrm>
          <a:off x="0" y="0"/>
          <a:ext cx="0" cy="0"/>
          <a:chOff x="0" y="0"/>
          <a:chExt cx="0" cy="0"/>
        </a:xfrm>
      </p:grpSpPr>
      <p:sp>
        <p:nvSpPr>
          <p:cNvPr id="2" name="AutoShape 12">
            <a:extLst>
              <a:ext uri="{FF2B5EF4-FFF2-40B4-BE49-F238E27FC236}">
                <a16:creationId xmlns:a16="http://schemas.microsoft.com/office/drawing/2014/main" id="{9724F77A-3E76-351C-FCBB-497EA86CF6D9}"/>
              </a:ext>
            </a:extLst>
          </p:cNvPr>
          <p:cNvSpPr/>
          <p:nvPr/>
        </p:nvSpPr>
        <p:spPr>
          <a:xfrm>
            <a:off x="864637" y="1570117"/>
            <a:ext cx="16306800" cy="68183"/>
          </a:xfrm>
          <a:prstGeom prst="line">
            <a:avLst/>
          </a:prstGeom>
          <a:ln w="76200" cap="flat">
            <a:solidFill>
              <a:srgbClr val="FFFFFF"/>
            </a:solidFill>
            <a:prstDash val="solid"/>
            <a:headEnd type="none" w="sm" len="sm"/>
            <a:tailEnd type="none" w="sm" len="sm"/>
          </a:ln>
        </p:spPr>
        <p:txBody>
          <a:bodyPr/>
          <a:lstStyle/>
          <a:p>
            <a:endParaRPr lang="en-US"/>
          </a:p>
        </p:txBody>
      </p:sp>
      <p:sp>
        <p:nvSpPr>
          <p:cNvPr id="4" name="TextBox 3">
            <a:extLst>
              <a:ext uri="{FF2B5EF4-FFF2-40B4-BE49-F238E27FC236}">
                <a16:creationId xmlns:a16="http://schemas.microsoft.com/office/drawing/2014/main" id="{9D50521C-3CA0-C879-5E7D-147907E7C88E}"/>
              </a:ext>
            </a:extLst>
          </p:cNvPr>
          <p:cNvSpPr txBox="1"/>
          <p:nvPr/>
        </p:nvSpPr>
        <p:spPr>
          <a:xfrm>
            <a:off x="838200" y="461148"/>
            <a:ext cx="16611600" cy="1015663"/>
          </a:xfrm>
          <a:prstGeom prst="rect">
            <a:avLst/>
          </a:prstGeom>
          <a:noFill/>
        </p:spPr>
        <p:txBody>
          <a:bodyPr wrap="square" rtlCol="0">
            <a:spAutoFit/>
          </a:bodyPr>
          <a:lstStyle/>
          <a:p>
            <a:r>
              <a:rPr lang="en-US" sz="6000" b="1" dirty="0">
                <a:latin typeface="Times New Roman" panose="02020603050405020304" pitchFamily="18" charset="0"/>
                <a:cs typeface="Times New Roman" panose="02020603050405020304" pitchFamily="18" charset="0"/>
              </a:rPr>
              <a:t>INTRODUCTION</a:t>
            </a:r>
          </a:p>
        </p:txBody>
      </p:sp>
      <p:sp>
        <p:nvSpPr>
          <p:cNvPr id="8" name="Cube 7">
            <a:extLst>
              <a:ext uri="{FF2B5EF4-FFF2-40B4-BE49-F238E27FC236}">
                <a16:creationId xmlns:a16="http://schemas.microsoft.com/office/drawing/2014/main" id="{5C60DBAC-B46A-9F64-D603-65F18FF91E0A}"/>
              </a:ext>
            </a:extLst>
          </p:cNvPr>
          <p:cNvSpPr/>
          <p:nvPr/>
        </p:nvSpPr>
        <p:spPr>
          <a:xfrm>
            <a:off x="1601755" y="3076823"/>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E786C898-A7E0-261A-EC39-A864C288DF4A}"/>
              </a:ext>
            </a:extLst>
          </p:cNvPr>
          <p:cNvPicPr>
            <a:picLocks noChangeAspect="1"/>
          </p:cNvPicPr>
          <p:nvPr/>
        </p:nvPicPr>
        <p:blipFill>
          <a:blip r:embed="rId3"/>
          <a:stretch>
            <a:fillRect/>
          </a:stretch>
        </p:blipFill>
        <p:spPr>
          <a:xfrm>
            <a:off x="1601755" y="4490907"/>
            <a:ext cx="634039" cy="634039"/>
          </a:xfrm>
          <a:prstGeom prst="rect">
            <a:avLst/>
          </a:prstGeom>
        </p:spPr>
      </p:pic>
      <p:pic>
        <p:nvPicPr>
          <p:cNvPr id="10" name="Picture 9">
            <a:extLst>
              <a:ext uri="{FF2B5EF4-FFF2-40B4-BE49-F238E27FC236}">
                <a16:creationId xmlns:a16="http://schemas.microsoft.com/office/drawing/2014/main" id="{4EA7A098-D7A3-BCD0-0931-6C6A75F70DBB}"/>
              </a:ext>
            </a:extLst>
          </p:cNvPr>
          <p:cNvPicPr>
            <a:picLocks noChangeAspect="1"/>
          </p:cNvPicPr>
          <p:nvPr/>
        </p:nvPicPr>
        <p:blipFill>
          <a:blip r:embed="rId3"/>
          <a:stretch>
            <a:fillRect/>
          </a:stretch>
        </p:blipFill>
        <p:spPr>
          <a:xfrm>
            <a:off x="1601755" y="5806362"/>
            <a:ext cx="634039" cy="634039"/>
          </a:xfrm>
          <a:prstGeom prst="rect">
            <a:avLst/>
          </a:prstGeom>
        </p:spPr>
      </p:pic>
      <p:sp>
        <p:nvSpPr>
          <p:cNvPr id="11" name="TextBox 10">
            <a:extLst>
              <a:ext uri="{FF2B5EF4-FFF2-40B4-BE49-F238E27FC236}">
                <a16:creationId xmlns:a16="http://schemas.microsoft.com/office/drawing/2014/main" id="{62FA7A05-EDAB-8AFC-6CE3-20727D72EE13}"/>
              </a:ext>
            </a:extLst>
          </p:cNvPr>
          <p:cNvSpPr txBox="1"/>
          <p:nvPr/>
        </p:nvSpPr>
        <p:spPr>
          <a:xfrm>
            <a:off x="2235794" y="4341220"/>
            <a:ext cx="12699406" cy="830997"/>
          </a:xfrm>
          <a:prstGeom prst="rect">
            <a:avLst/>
          </a:prstGeom>
          <a:noFill/>
        </p:spPr>
        <p:txBody>
          <a:bodyPr wrap="square" rtlCol="0">
            <a:spAutoFit/>
          </a:bodyPr>
          <a:lstStyle/>
          <a:p>
            <a:r>
              <a:rPr lang="en-US" sz="4800" b="0" i="0" dirty="0">
                <a:solidFill>
                  <a:schemeClr val="tx1">
                    <a:lumMod val="65000"/>
                    <a:lumOff val="35000"/>
                  </a:schemeClr>
                </a:solidFill>
                <a:effectLst/>
                <a:latin typeface="Söhne Mono"/>
              </a:rPr>
              <a:t>Enhances collaboration and engagement </a:t>
            </a:r>
            <a:endParaRPr lang="en-US" sz="4800" dirty="0">
              <a:solidFill>
                <a:schemeClr val="tx1">
                  <a:lumMod val="65000"/>
                  <a:lumOff val="35000"/>
                </a:schemeClr>
              </a:solidFill>
            </a:endParaRPr>
          </a:p>
        </p:txBody>
      </p:sp>
      <p:sp>
        <p:nvSpPr>
          <p:cNvPr id="12" name="TextBox 11">
            <a:extLst>
              <a:ext uri="{FF2B5EF4-FFF2-40B4-BE49-F238E27FC236}">
                <a16:creationId xmlns:a16="http://schemas.microsoft.com/office/drawing/2014/main" id="{51BF215B-3DA0-613D-E981-63117EE7A707}"/>
              </a:ext>
            </a:extLst>
          </p:cNvPr>
          <p:cNvSpPr txBox="1"/>
          <p:nvPr/>
        </p:nvSpPr>
        <p:spPr>
          <a:xfrm>
            <a:off x="2235794" y="5632275"/>
            <a:ext cx="10440728" cy="830997"/>
          </a:xfrm>
          <a:prstGeom prst="rect">
            <a:avLst/>
          </a:prstGeom>
          <a:noFill/>
        </p:spPr>
        <p:txBody>
          <a:bodyPr wrap="square" rtlCol="0">
            <a:spAutoFit/>
          </a:bodyPr>
          <a:lstStyle/>
          <a:p>
            <a:r>
              <a:rPr lang="en-US" sz="4800" b="0" i="0" dirty="0">
                <a:solidFill>
                  <a:schemeClr val="tx1">
                    <a:lumMod val="65000"/>
                    <a:lumOff val="35000"/>
                  </a:schemeClr>
                </a:solidFill>
                <a:effectLst/>
                <a:latin typeface="Söhne Mono"/>
              </a:rPr>
              <a:t>Promotes interactive learning</a:t>
            </a:r>
            <a:endParaRPr lang="en-US" sz="4800" dirty="0">
              <a:solidFill>
                <a:schemeClr val="tx1">
                  <a:lumMod val="65000"/>
                  <a:lumOff val="35000"/>
                </a:schemeClr>
              </a:solidFill>
            </a:endParaRPr>
          </a:p>
        </p:txBody>
      </p:sp>
      <p:sp>
        <p:nvSpPr>
          <p:cNvPr id="3" name="Slide Number Placeholder 2">
            <a:extLst>
              <a:ext uri="{FF2B5EF4-FFF2-40B4-BE49-F238E27FC236}">
                <a16:creationId xmlns:a16="http://schemas.microsoft.com/office/drawing/2014/main" id="{BCBF0D9B-2D3A-B50D-0984-73C88377BF5B}"/>
              </a:ext>
            </a:extLst>
          </p:cNvPr>
          <p:cNvSpPr>
            <a:spLocks noGrp="1"/>
          </p:cNvSpPr>
          <p:nvPr>
            <p:ph type="sldNum" sz="quarter" idx="12"/>
          </p:nvPr>
        </p:nvSpPr>
        <p:spPr/>
        <p:txBody>
          <a:bodyPr/>
          <a:lstStyle/>
          <a:p>
            <a:fld id="{B6F15528-21DE-4FAA-801E-634DDDAF4B2B}" type="slidenum">
              <a:rPr lang="en-US" smtClean="0"/>
              <a:pPr/>
              <a:t>4</a:t>
            </a:fld>
            <a:endParaRPr lang="en-US"/>
          </a:p>
        </p:txBody>
      </p:sp>
      <p:sp>
        <p:nvSpPr>
          <p:cNvPr id="5" name="TextBox 4">
            <a:extLst>
              <a:ext uri="{FF2B5EF4-FFF2-40B4-BE49-F238E27FC236}">
                <a16:creationId xmlns:a16="http://schemas.microsoft.com/office/drawing/2014/main" id="{CB586E49-B289-C13F-2F2B-9032F8CEA2F9}"/>
              </a:ext>
            </a:extLst>
          </p:cNvPr>
          <p:cNvSpPr txBox="1"/>
          <p:nvPr/>
        </p:nvSpPr>
        <p:spPr>
          <a:xfrm>
            <a:off x="2211355" y="2897311"/>
            <a:ext cx="14147206" cy="830997"/>
          </a:xfrm>
          <a:prstGeom prst="rect">
            <a:avLst/>
          </a:prstGeom>
          <a:noFill/>
        </p:spPr>
        <p:txBody>
          <a:bodyPr wrap="square" rtlCol="0">
            <a:spAutoFit/>
          </a:bodyPr>
          <a:lstStyle/>
          <a:p>
            <a:r>
              <a:rPr lang="en-US" dirty="0">
                <a:solidFill>
                  <a:schemeClr val="tx1">
                    <a:lumMod val="65000"/>
                    <a:lumOff val="35000"/>
                  </a:schemeClr>
                </a:solidFill>
                <a:latin typeface="Söhne Mono"/>
              </a:rPr>
              <a:t> </a:t>
            </a:r>
            <a:r>
              <a:rPr lang="en-US" sz="4800" b="0" i="0" dirty="0">
                <a:solidFill>
                  <a:schemeClr val="tx1">
                    <a:lumMod val="65000"/>
                    <a:lumOff val="35000"/>
                  </a:schemeClr>
                </a:solidFill>
                <a:effectLst/>
                <a:latin typeface="Söhne Mono"/>
              </a:rPr>
              <a:t>Streamlines file sharing between teachers and students</a:t>
            </a:r>
            <a:endParaRPr lang="en-US" sz="4800" dirty="0">
              <a:solidFill>
                <a:schemeClr val="tx1">
                  <a:lumMod val="65000"/>
                  <a:lumOff val="35000"/>
                </a:schemeClr>
              </a:solidFill>
            </a:endParaRPr>
          </a:p>
        </p:txBody>
      </p:sp>
      <p:pic>
        <p:nvPicPr>
          <p:cNvPr id="6" name="Picture 5">
            <a:extLst>
              <a:ext uri="{FF2B5EF4-FFF2-40B4-BE49-F238E27FC236}">
                <a16:creationId xmlns:a16="http://schemas.microsoft.com/office/drawing/2014/main" id="{C8F7D80A-3C31-3D31-3678-6A3874F3F95A}"/>
              </a:ext>
            </a:extLst>
          </p:cNvPr>
          <p:cNvPicPr>
            <a:picLocks noChangeAspect="1"/>
          </p:cNvPicPr>
          <p:nvPr/>
        </p:nvPicPr>
        <p:blipFill>
          <a:blip r:embed="rId3"/>
          <a:stretch>
            <a:fillRect/>
          </a:stretch>
        </p:blipFill>
        <p:spPr>
          <a:xfrm>
            <a:off x="1601755" y="7134603"/>
            <a:ext cx="634039" cy="634039"/>
          </a:xfrm>
          <a:prstGeom prst="rect">
            <a:avLst/>
          </a:prstGeom>
        </p:spPr>
      </p:pic>
      <p:sp>
        <p:nvSpPr>
          <p:cNvPr id="13" name="TextBox 12">
            <a:extLst>
              <a:ext uri="{FF2B5EF4-FFF2-40B4-BE49-F238E27FC236}">
                <a16:creationId xmlns:a16="http://schemas.microsoft.com/office/drawing/2014/main" id="{652B51BB-96BE-AB93-28E3-34238FBAD54F}"/>
              </a:ext>
            </a:extLst>
          </p:cNvPr>
          <p:cNvSpPr txBox="1"/>
          <p:nvPr/>
        </p:nvSpPr>
        <p:spPr>
          <a:xfrm>
            <a:off x="2235794" y="6960516"/>
            <a:ext cx="12166006" cy="830997"/>
          </a:xfrm>
          <a:prstGeom prst="rect">
            <a:avLst/>
          </a:prstGeom>
          <a:noFill/>
        </p:spPr>
        <p:txBody>
          <a:bodyPr wrap="square" rtlCol="0">
            <a:spAutoFit/>
          </a:bodyPr>
          <a:lstStyle/>
          <a:p>
            <a:r>
              <a:rPr lang="en-US" sz="4800" b="0" i="0" dirty="0">
                <a:solidFill>
                  <a:schemeClr val="tx1">
                    <a:lumMod val="65000"/>
                    <a:lumOff val="35000"/>
                  </a:schemeClr>
                </a:solidFill>
                <a:effectLst/>
                <a:latin typeface="Söhne Mono"/>
              </a:rPr>
              <a:t>Improves communication beyond the classroom</a:t>
            </a:r>
            <a:endParaRPr lang="en-US" sz="4800" dirty="0">
              <a:solidFill>
                <a:schemeClr val="tx1">
                  <a:lumMod val="65000"/>
                  <a:lumOff val="35000"/>
                </a:schemeClr>
              </a:solidFill>
            </a:endParaRPr>
          </a:p>
        </p:txBody>
      </p:sp>
      <p:sp>
        <p:nvSpPr>
          <p:cNvPr id="14" name="Freeform 3">
            <a:extLst>
              <a:ext uri="{FF2B5EF4-FFF2-40B4-BE49-F238E27FC236}">
                <a16:creationId xmlns:a16="http://schemas.microsoft.com/office/drawing/2014/main" id="{1718E064-3463-025B-4B7E-56AB4C5E05A2}"/>
              </a:ext>
            </a:extLst>
          </p:cNvPr>
          <p:cNvSpPr/>
          <p:nvPr/>
        </p:nvSpPr>
        <p:spPr>
          <a:xfrm>
            <a:off x="-506963" y="7885709"/>
            <a:ext cx="19050000" cy="1923980"/>
          </a:xfrm>
          <a:custGeom>
            <a:avLst/>
            <a:gdLst/>
            <a:ahLst/>
            <a:cxnLst/>
            <a:rect l="l" t="t" r="r" b="b"/>
            <a:pathLst>
              <a:path w="3329487" h="2783840">
                <a:moveTo>
                  <a:pt x="0" y="0"/>
                </a:moveTo>
                <a:lnTo>
                  <a:pt x="3329487" y="0"/>
                </a:lnTo>
                <a:lnTo>
                  <a:pt x="3329487" y="2783840"/>
                </a:lnTo>
                <a:lnTo>
                  <a:pt x="0" y="2783840"/>
                </a:lnTo>
                <a:close/>
              </a:path>
            </a:pathLst>
          </a:custGeom>
          <a:solidFill>
            <a:schemeClr val="tx1">
              <a:lumMod val="85000"/>
              <a:lumOff val="15000"/>
            </a:schemeClr>
          </a:solidFill>
        </p:spPr>
        <p:txBody>
          <a:bodyPr/>
          <a:lstStyle/>
          <a:p>
            <a:endParaRPr lang="en-US" dirty="0"/>
          </a:p>
        </p:txBody>
      </p:sp>
      <p:sp>
        <p:nvSpPr>
          <p:cNvPr id="15" name="TextBox 14">
            <a:extLst>
              <a:ext uri="{FF2B5EF4-FFF2-40B4-BE49-F238E27FC236}">
                <a16:creationId xmlns:a16="http://schemas.microsoft.com/office/drawing/2014/main" id="{77F0E468-B015-BAFA-4103-448543EE5E15}"/>
              </a:ext>
            </a:extLst>
          </p:cNvPr>
          <p:cNvSpPr txBox="1"/>
          <p:nvPr/>
        </p:nvSpPr>
        <p:spPr>
          <a:xfrm>
            <a:off x="-13996" y="8370167"/>
            <a:ext cx="18288000" cy="830997"/>
          </a:xfrm>
          <a:prstGeom prst="rect">
            <a:avLst/>
          </a:prstGeom>
          <a:noFill/>
        </p:spPr>
        <p:txBody>
          <a:bodyPr wrap="square" rtlCol="0">
            <a:spAutoFit/>
          </a:bodyPr>
          <a:lstStyle/>
          <a:p>
            <a:pPr algn="ctr"/>
            <a:r>
              <a:rPr lang="en-US" sz="4800" b="0" i="1" dirty="0">
                <a:solidFill>
                  <a:srgbClr val="FFFFFF"/>
                </a:solidFill>
                <a:effectLst/>
                <a:latin typeface="Söhne Mono"/>
              </a:rPr>
              <a:t>"Connecting Educators and Students One File at a Time"</a:t>
            </a:r>
            <a:endParaRPr lang="en-US" sz="4800" i="1" dirty="0"/>
          </a:p>
        </p:txBody>
      </p:sp>
    </p:spTree>
    <p:extLst>
      <p:ext uri="{BB962C8B-B14F-4D97-AF65-F5344CB8AC3E}">
        <p14:creationId xmlns:p14="http://schemas.microsoft.com/office/powerpoint/2010/main" val="3769119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p:cNvGrpSpPr/>
        <p:nvPr/>
      </p:nvGrpSpPr>
      <p:grpSpPr>
        <a:xfrm>
          <a:off x="0" y="0"/>
          <a:ext cx="0" cy="0"/>
          <a:chOff x="0" y="0"/>
          <a:chExt cx="0" cy="0"/>
        </a:xfrm>
      </p:grpSpPr>
      <p:grpSp>
        <p:nvGrpSpPr>
          <p:cNvPr id="2" name="Group 2"/>
          <p:cNvGrpSpPr/>
          <p:nvPr/>
        </p:nvGrpSpPr>
        <p:grpSpPr>
          <a:xfrm>
            <a:off x="-698644" y="571501"/>
            <a:ext cx="8394844" cy="9143992"/>
            <a:chOff x="0" y="0"/>
            <a:chExt cx="3329487" cy="2783840"/>
          </a:xfrm>
          <a:solidFill>
            <a:schemeClr val="accent2">
              <a:lumMod val="75000"/>
            </a:schemeClr>
          </a:solidFill>
        </p:grpSpPr>
        <p:sp>
          <p:nvSpPr>
            <p:cNvPr id="3" name="Freeform 3"/>
            <p:cNvSpPr/>
            <p:nvPr/>
          </p:nvSpPr>
          <p:spPr>
            <a:xfrm>
              <a:off x="0" y="0"/>
              <a:ext cx="3329487" cy="2783840"/>
            </a:xfrm>
            <a:custGeom>
              <a:avLst/>
              <a:gdLst/>
              <a:ahLst/>
              <a:cxnLst/>
              <a:rect l="l" t="t" r="r" b="b"/>
              <a:pathLst>
                <a:path w="3329487" h="2783840">
                  <a:moveTo>
                    <a:pt x="0" y="0"/>
                  </a:moveTo>
                  <a:lnTo>
                    <a:pt x="3329487" y="0"/>
                  </a:lnTo>
                  <a:lnTo>
                    <a:pt x="3329487" y="2783840"/>
                  </a:lnTo>
                  <a:lnTo>
                    <a:pt x="0" y="2783840"/>
                  </a:lnTo>
                  <a:close/>
                </a:path>
              </a:pathLst>
            </a:custGeom>
            <a:grpFill/>
          </p:spPr>
          <p:txBody>
            <a:bodyPr/>
            <a:lstStyle/>
            <a:p>
              <a:endParaRPr lang="en-US" dirty="0"/>
            </a:p>
          </p:txBody>
        </p:sp>
      </p:grpSp>
      <p:sp>
        <p:nvSpPr>
          <p:cNvPr id="16" name="AutoShape 16"/>
          <p:cNvSpPr/>
          <p:nvPr/>
        </p:nvSpPr>
        <p:spPr>
          <a:xfrm>
            <a:off x="8153400" y="2039263"/>
            <a:ext cx="10718198" cy="0"/>
          </a:xfrm>
          <a:prstGeom prst="line">
            <a:avLst/>
          </a:prstGeom>
          <a:ln w="76200" cap="flat">
            <a:solidFill>
              <a:srgbClr val="FFFFFF"/>
            </a:solidFill>
            <a:prstDash val="solid"/>
            <a:headEnd type="none" w="sm" len="sm"/>
            <a:tailEnd type="none" w="sm" len="sm"/>
          </a:ln>
        </p:spPr>
        <p:txBody>
          <a:bodyPr/>
          <a:lstStyle/>
          <a:p>
            <a:endParaRPr lang="en-US"/>
          </a:p>
        </p:txBody>
      </p:sp>
      <p:sp>
        <p:nvSpPr>
          <p:cNvPr id="17" name="AutoShape 17"/>
          <p:cNvSpPr/>
          <p:nvPr/>
        </p:nvSpPr>
        <p:spPr>
          <a:xfrm>
            <a:off x="8153400" y="9696436"/>
            <a:ext cx="10718198" cy="0"/>
          </a:xfrm>
          <a:prstGeom prst="line">
            <a:avLst/>
          </a:prstGeom>
          <a:ln w="76200" cap="flat">
            <a:solidFill>
              <a:srgbClr val="FFFFFF"/>
            </a:solidFill>
            <a:prstDash val="solid"/>
            <a:headEnd type="none" w="sm" len="sm"/>
            <a:tailEnd type="none" w="sm" len="sm"/>
          </a:ln>
        </p:spPr>
        <p:txBody>
          <a:bodyPr/>
          <a:lstStyle/>
          <a:p>
            <a:endParaRPr lang="en-US"/>
          </a:p>
        </p:txBody>
      </p:sp>
      <p:sp>
        <p:nvSpPr>
          <p:cNvPr id="18" name="TextBox 17">
            <a:extLst>
              <a:ext uri="{FF2B5EF4-FFF2-40B4-BE49-F238E27FC236}">
                <a16:creationId xmlns:a16="http://schemas.microsoft.com/office/drawing/2014/main" id="{CA9E1560-77CB-E01C-346B-7860D0270079}"/>
              </a:ext>
            </a:extLst>
          </p:cNvPr>
          <p:cNvSpPr txBox="1"/>
          <p:nvPr/>
        </p:nvSpPr>
        <p:spPr>
          <a:xfrm>
            <a:off x="8153400" y="97303"/>
            <a:ext cx="9982200" cy="1938992"/>
          </a:xfrm>
          <a:prstGeom prst="rect">
            <a:avLst/>
          </a:prstGeom>
          <a:noFill/>
        </p:spPr>
        <p:txBody>
          <a:bodyPr wrap="square" rtlCol="0">
            <a:spAutoFit/>
          </a:bodyPr>
          <a:lstStyle/>
          <a:p>
            <a:r>
              <a:rPr lang="en-US" sz="6000" b="1" dirty="0">
                <a:solidFill>
                  <a:srgbClr val="000000"/>
                </a:solidFill>
                <a:latin typeface="Aileron Ultra-Bold"/>
              </a:rPr>
              <a:t>Student </a:t>
            </a:r>
            <a:r>
              <a:rPr lang="en-US" sz="6000" b="1" dirty="0">
                <a:solidFill>
                  <a:schemeClr val="bg1"/>
                </a:solidFill>
                <a:latin typeface="Aileron Ultra-Bold"/>
              </a:rPr>
              <a:t>Faculty</a:t>
            </a:r>
            <a:r>
              <a:rPr lang="en-US" sz="6000" b="1" dirty="0">
                <a:solidFill>
                  <a:srgbClr val="000000"/>
                </a:solidFill>
                <a:latin typeface="Aileron Ultra-Bold"/>
              </a:rPr>
              <a:t> </a:t>
            </a:r>
            <a:r>
              <a:rPr lang="en-US" sz="6000" b="1" dirty="0">
                <a:latin typeface="Aileron Ultra-Bold"/>
              </a:rPr>
              <a:t>Communication</a:t>
            </a:r>
            <a:r>
              <a:rPr lang="en-US" sz="6000" b="1" dirty="0">
                <a:solidFill>
                  <a:srgbClr val="000000"/>
                </a:solidFill>
                <a:latin typeface="Aileron Ultra-Bold"/>
              </a:rPr>
              <a:t> </a:t>
            </a:r>
            <a:r>
              <a:rPr lang="en-US" sz="6000" b="1" dirty="0">
                <a:solidFill>
                  <a:schemeClr val="bg1"/>
                </a:solidFill>
                <a:latin typeface="Aileron Ultra-Bold"/>
              </a:rPr>
              <a:t>Protocol</a:t>
            </a:r>
          </a:p>
        </p:txBody>
      </p:sp>
      <p:sp>
        <p:nvSpPr>
          <p:cNvPr id="4" name="TextBox 3">
            <a:extLst>
              <a:ext uri="{FF2B5EF4-FFF2-40B4-BE49-F238E27FC236}">
                <a16:creationId xmlns:a16="http://schemas.microsoft.com/office/drawing/2014/main" id="{188FE670-F6FB-5D3D-B0B0-347E4CA71D95}"/>
              </a:ext>
            </a:extLst>
          </p:cNvPr>
          <p:cNvSpPr txBox="1"/>
          <p:nvPr/>
        </p:nvSpPr>
        <p:spPr>
          <a:xfrm>
            <a:off x="457200" y="631372"/>
            <a:ext cx="6248400" cy="830997"/>
          </a:xfrm>
          <a:prstGeom prst="rect">
            <a:avLst/>
          </a:prstGeom>
          <a:noFill/>
        </p:spPr>
        <p:txBody>
          <a:bodyPr wrap="square" rtlCol="0">
            <a:spAutoFit/>
          </a:bodyPr>
          <a:lstStyle/>
          <a:p>
            <a:r>
              <a:rPr lang="en-US" sz="4800" dirty="0">
                <a:solidFill>
                  <a:schemeClr val="bg1"/>
                </a:solidFill>
              </a:rPr>
              <a:t>(problem statement)</a:t>
            </a:r>
            <a:endParaRPr lang="en-US" sz="4800" dirty="0"/>
          </a:p>
        </p:txBody>
      </p:sp>
      <p:grpSp>
        <p:nvGrpSpPr>
          <p:cNvPr id="6" name="Group 2">
            <a:extLst>
              <a:ext uri="{FF2B5EF4-FFF2-40B4-BE49-F238E27FC236}">
                <a16:creationId xmlns:a16="http://schemas.microsoft.com/office/drawing/2014/main" id="{37E5BB8B-FC03-B3D7-025E-5CA0295BB807}"/>
              </a:ext>
            </a:extLst>
          </p:cNvPr>
          <p:cNvGrpSpPr/>
          <p:nvPr/>
        </p:nvGrpSpPr>
        <p:grpSpPr>
          <a:xfrm>
            <a:off x="8305800" y="2247901"/>
            <a:ext cx="10853482" cy="7191832"/>
            <a:chOff x="0" y="0"/>
            <a:chExt cx="3329487" cy="2783840"/>
          </a:xfrm>
        </p:grpSpPr>
        <p:sp>
          <p:nvSpPr>
            <p:cNvPr id="7" name="Freeform 3">
              <a:extLst>
                <a:ext uri="{FF2B5EF4-FFF2-40B4-BE49-F238E27FC236}">
                  <a16:creationId xmlns:a16="http://schemas.microsoft.com/office/drawing/2014/main" id="{06EE8945-403A-E9E9-E3DC-810B63A355EB}"/>
                </a:ext>
              </a:extLst>
            </p:cNvPr>
            <p:cNvSpPr/>
            <p:nvPr/>
          </p:nvSpPr>
          <p:spPr>
            <a:xfrm>
              <a:off x="0" y="0"/>
              <a:ext cx="3329487" cy="2783840"/>
            </a:xfrm>
            <a:custGeom>
              <a:avLst/>
              <a:gdLst/>
              <a:ahLst/>
              <a:cxnLst/>
              <a:rect l="l" t="t" r="r" b="b"/>
              <a:pathLst>
                <a:path w="3329487" h="2783840">
                  <a:moveTo>
                    <a:pt x="0" y="0"/>
                  </a:moveTo>
                  <a:lnTo>
                    <a:pt x="3329487" y="0"/>
                  </a:lnTo>
                  <a:lnTo>
                    <a:pt x="3329487" y="2783840"/>
                  </a:lnTo>
                  <a:lnTo>
                    <a:pt x="0" y="2783840"/>
                  </a:lnTo>
                  <a:close/>
                </a:path>
              </a:pathLst>
            </a:custGeom>
            <a:solidFill>
              <a:schemeClr val="accent3">
                <a:lumMod val="75000"/>
              </a:schemeClr>
            </a:solidFill>
          </p:spPr>
          <p:txBody>
            <a:bodyPr/>
            <a:lstStyle/>
            <a:p>
              <a:endParaRPr lang="en-US" dirty="0"/>
            </a:p>
          </p:txBody>
        </p:sp>
      </p:grpSp>
      <p:sp>
        <p:nvSpPr>
          <p:cNvPr id="8" name="TextBox 7">
            <a:extLst>
              <a:ext uri="{FF2B5EF4-FFF2-40B4-BE49-F238E27FC236}">
                <a16:creationId xmlns:a16="http://schemas.microsoft.com/office/drawing/2014/main" id="{9CB76F96-8373-D779-0D48-00C2B1664E7F}"/>
              </a:ext>
            </a:extLst>
          </p:cNvPr>
          <p:cNvSpPr txBox="1"/>
          <p:nvPr/>
        </p:nvSpPr>
        <p:spPr>
          <a:xfrm>
            <a:off x="12398972" y="2417848"/>
            <a:ext cx="2993428" cy="830997"/>
          </a:xfrm>
          <a:prstGeom prst="rect">
            <a:avLst/>
          </a:prstGeom>
          <a:noFill/>
        </p:spPr>
        <p:txBody>
          <a:bodyPr wrap="square" rtlCol="0">
            <a:spAutoFit/>
          </a:bodyPr>
          <a:lstStyle/>
          <a:p>
            <a:r>
              <a:rPr lang="en-US" sz="4800" dirty="0">
                <a:solidFill>
                  <a:schemeClr val="bg1"/>
                </a:solidFill>
              </a:rPr>
              <a:t>(Solutions)</a:t>
            </a:r>
          </a:p>
        </p:txBody>
      </p:sp>
      <p:sp>
        <p:nvSpPr>
          <p:cNvPr id="9" name="Slide Number Placeholder 8">
            <a:extLst>
              <a:ext uri="{FF2B5EF4-FFF2-40B4-BE49-F238E27FC236}">
                <a16:creationId xmlns:a16="http://schemas.microsoft.com/office/drawing/2014/main" id="{911F28A6-BBF8-79FD-696E-DEF56AE80505}"/>
              </a:ext>
            </a:extLst>
          </p:cNvPr>
          <p:cNvSpPr>
            <a:spLocks noGrp="1"/>
          </p:cNvSpPr>
          <p:nvPr>
            <p:ph type="sldNum" sz="quarter" idx="12"/>
          </p:nvPr>
        </p:nvSpPr>
        <p:spPr/>
        <p:txBody>
          <a:bodyPr/>
          <a:lstStyle/>
          <a:p>
            <a:fld id="{B6F15528-21DE-4FAA-801E-634DDDAF4B2B}" type="slidenum">
              <a:rPr lang="en-US" smtClean="0"/>
              <a:pPr/>
              <a:t>5</a:t>
            </a:fld>
            <a:endParaRPr lang="en-US"/>
          </a:p>
        </p:txBody>
      </p:sp>
      <p:sp>
        <p:nvSpPr>
          <p:cNvPr id="10" name="TextBox 9">
            <a:extLst>
              <a:ext uri="{FF2B5EF4-FFF2-40B4-BE49-F238E27FC236}">
                <a16:creationId xmlns:a16="http://schemas.microsoft.com/office/drawing/2014/main" id="{53B1A1D4-9AFF-2655-A363-D980E9B86DE9}"/>
              </a:ext>
            </a:extLst>
          </p:cNvPr>
          <p:cNvSpPr txBox="1"/>
          <p:nvPr/>
        </p:nvSpPr>
        <p:spPr>
          <a:xfrm>
            <a:off x="76200" y="1485900"/>
            <a:ext cx="7341202" cy="7848302"/>
          </a:xfrm>
          <a:prstGeom prst="rect">
            <a:avLst/>
          </a:prstGeom>
          <a:noFill/>
        </p:spPr>
        <p:txBody>
          <a:bodyPr wrap="square">
            <a:spAutoFit/>
          </a:bodyPr>
          <a:lstStyle/>
          <a:p>
            <a:pPr algn="l">
              <a:buFont typeface="+mj-lt"/>
              <a:buAutoNum type="arabicPeriod"/>
            </a:pPr>
            <a:r>
              <a:rPr lang="en-US" sz="2800" b="1" i="0" dirty="0">
                <a:solidFill>
                  <a:srgbClr val="ECECEC"/>
                </a:solidFill>
                <a:effectLst/>
                <a:latin typeface="Söhne"/>
              </a:rPr>
              <a:t>Inefficiencies in Sharing Educational Materials:</a:t>
            </a:r>
            <a:endParaRPr lang="en-US" sz="2800" b="0" i="0" dirty="0">
              <a:solidFill>
                <a:srgbClr val="ECECEC"/>
              </a:solidFill>
              <a:effectLst/>
              <a:latin typeface="Söhne"/>
            </a:endParaRPr>
          </a:p>
          <a:p>
            <a:pPr marL="742950" lvl="1" indent="-285750" algn="l">
              <a:buFont typeface="+mj-lt"/>
              <a:buAutoNum type="arabicPeriod"/>
            </a:pPr>
            <a:r>
              <a:rPr lang="en-US" sz="2800" b="0" i="0" dirty="0">
                <a:solidFill>
                  <a:srgbClr val="ECECEC"/>
                </a:solidFill>
                <a:effectLst/>
                <a:latin typeface="Söhne"/>
              </a:rPr>
              <a:t>Traditional methods of sharing course materials and resources are inefficient.</a:t>
            </a:r>
          </a:p>
          <a:p>
            <a:pPr marL="742950" lvl="1" indent="-285750" algn="l">
              <a:buFont typeface="+mj-lt"/>
              <a:buAutoNum type="arabicPeriod"/>
            </a:pPr>
            <a:r>
              <a:rPr lang="en-US" sz="2800" b="0" i="0" dirty="0">
                <a:solidFill>
                  <a:srgbClr val="ECECEC"/>
                </a:solidFill>
                <a:effectLst/>
                <a:latin typeface="Söhne"/>
              </a:rPr>
              <a:t>Students often struggle to access information promptly.</a:t>
            </a:r>
          </a:p>
          <a:p>
            <a:pPr algn="l">
              <a:buFont typeface="+mj-lt"/>
              <a:buAutoNum type="arabicPeriod"/>
            </a:pPr>
            <a:r>
              <a:rPr lang="en-US" sz="2800" b="1" i="0" dirty="0">
                <a:solidFill>
                  <a:srgbClr val="ECECEC"/>
                </a:solidFill>
                <a:effectLst/>
                <a:latin typeface="Söhne"/>
              </a:rPr>
              <a:t>Challenges for Students:</a:t>
            </a:r>
            <a:endParaRPr lang="en-US" sz="2800" b="0" i="0" dirty="0">
              <a:solidFill>
                <a:srgbClr val="ECECEC"/>
              </a:solidFill>
              <a:effectLst/>
              <a:latin typeface="Söhne"/>
            </a:endParaRPr>
          </a:p>
          <a:p>
            <a:pPr marL="742950" lvl="1" indent="-285750" algn="l">
              <a:buFont typeface="+mj-lt"/>
              <a:buAutoNum type="arabicPeriod"/>
            </a:pPr>
            <a:r>
              <a:rPr lang="en-US" sz="2800" b="0" i="0" dirty="0">
                <a:solidFill>
                  <a:srgbClr val="ECECEC"/>
                </a:solidFill>
                <a:effectLst/>
                <a:latin typeface="Söhne"/>
              </a:rPr>
              <a:t>Difficulty in obtaining essential course materials.</a:t>
            </a:r>
          </a:p>
          <a:p>
            <a:pPr marL="742950" lvl="1" indent="-285750" algn="l">
              <a:buFont typeface="+mj-lt"/>
              <a:buAutoNum type="arabicPeriod"/>
            </a:pPr>
            <a:r>
              <a:rPr lang="en-US" sz="2800" b="0" i="0" dirty="0">
                <a:solidFill>
                  <a:srgbClr val="ECECEC"/>
                </a:solidFill>
                <a:effectLst/>
                <a:latin typeface="Söhne"/>
              </a:rPr>
              <a:t>Limited access to resources, causing delays in information retrieval.</a:t>
            </a:r>
          </a:p>
          <a:p>
            <a:pPr algn="l">
              <a:buFont typeface="+mj-lt"/>
              <a:buAutoNum type="arabicPeriod"/>
            </a:pPr>
            <a:r>
              <a:rPr lang="en-US" sz="2800" b="1" i="0" dirty="0">
                <a:solidFill>
                  <a:srgbClr val="ECECEC"/>
                </a:solidFill>
                <a:effectLst/>
                <a:latin typeface="Söhne"/>
              </a:rPr>
              <a:t>Challenges for Teachers:</a:t>
            </a:r>
            <a:endParaRPr lang="en-US" sz="2800" b="0" i="0" dirty="0">
              <a:solidFill>
                <a:srgbClr val="ECECEC"/>
              </a:solidFill>
              <a:effectLst/>
              <a:latin typeface="Söhne"/>
            </a:endParaRPr>
          </a:p>
          <a:p>
            <a:pPr marL="742950" lvl="1" indent="-285750" algn="l">
              <a:buFont typeface="+mj-lt"/>
              <a:buAutoNum type="arabicPeriod"/>
            </a:pPr>
            <a:r>
              <a:rPr lang="en-US" sz="2800" b="0" i="0" dirty="0">
                <a:solidFill>
                  <a:srgbClr val="ECECEC"/>
                </a:solidFill>
                <a:effectLst/>
                <a:latin typeface="Söhne"/>
              </a:rPr>
              <a:t>Teachers face hurdles in distributing materials to diverse learners.</a:t>
            </a:r>
          </a:p>
          <a:p>
            <a:pPr marL="742950" lvl="1" indent="-285750" algn="l">
              <a:buFont typeface="+mj-lt"/>
              <a:buAutoNum type="arabicPeriod"/>
            </a:pPr>
            <a:r>
              <a:rPr lang="en-US" sz="2800" b="0" i="0" dirty="0">
                <a:solidFill>
                  <a:srgbClr val="ECECEC"/>
                </a:solidFill>
                <a:effectLst/>
                <a:latin typeface="Söhne"/>
              </a:rPr>
              <a:t>Ineffective management of educational content flow.</a:t>
            </a:r>
          </a:p>
          <a:p>
            <a:pPr algn="l"/>
            <a:r>
              <a:rPr lang="en-US" sz="2800" b="1" i="0" dirty="0">
                <a:solidFill>
                  <a:srgbClr val="ECECEC"/>
                </a:solidFill>
                <a:effectLst/>
                <a:latin typeface="Söhne"/>
              </a:rPr>
              <a:t>4. Consequences:</a:t>
            </a:r>
            <a:endParaRPr lang="en-US" sz="2800" b="0" i="0" dirty="0">
              <a:solidFill>
                <a:srgbClr val="ECECEC"/>
              </a:solidFill>
              <a:effectLst/>
              <a:latin typeface="Söhne"/>
            </a:endParaRPr>
          </a:p>
          <a:p>
            <a:pPr marL="742950" lvl="1" indent="-285750" algn="l">
              <a:buFont typeface="+mj-lt"/>
              <a:buAutoNum type="arabicPeriod"/>
            </a:pPr>
            <a:r>
              <a:rPr lang="en-US" sz="2800" b="0" i="0" dirty="0">
                <a:solidFill>
                  <a:srgbClr val="ECECEC"/>
                </a:solidFill>
                <a:effectLst/>
                <a:latin typeface="Söhne"/>
              </a:rPr>
              <a:t>Missed deadlines and confusion are common outcomes..</a:t>
            </a:r>
          </a:p>
        </p:txBody>
      </p:sp>
      <p:sp>
        <p:nvSpPr>
          <p:cNvPr id="11" name="Cube 10">
            <a:extLst>
              <a:ext uri="{FF2B5EF4-FFF2-40B4-BE49-F238E27FC236}">
                <a16:creationId xmlns:a16="http://schemas.microsoft.com/office/drawing/2014/main" id="{010FE5ED-C611-493F-EC2B-7C1100A60643}"/>
              </a:ext>
            </a:extLst>
          </p:cNvPr>
          <p:cNvSpPr/>
          <p:nvPr/>
        </p:nvSpPr>
        <p:spPr>
          <a:xfrm>
            <a:off x="8534400" y="3328819"/>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a:extLst>
              <a:ext uri="{FF2B5EF4-FFF2-40B4-BE49-F238E27FC236}">
                <a16:creationId xmlns:a16="http://schemas.microsoft.com/office/drawing/2014/main" id="{6BB740BB-A57A-A64C-FA68-891AE63BBDF4}"/>
              </a:ext>
            </a:extLst>
          </p:cNvPr>
          <p:cNvSpPr/>
          <p:nvPr/>
        </p:nvSpPr>
        <p:spPr>
          <a:xfrm>
            <a:off x="8500613" y="4585795"/>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a:extLst>
              <a:ext uri="{FF2B5EF4-FFF2-40B4-BE49-F238E27FC236}">
                <a16:creationId xmlns:a16="http://schemas.microsoft.com/office/drawing/2014/main" id="{FDFCC6A2-C83F-B01B-27B1-D97662DAABB7}"/>
              </a:ext>
            </a:extLst>
          </p:cNvPr>
          <p:cNvSpPr/>
          <p:nvPr/>
        </p:nvSpPr>
        <p:spPr>
          <a:xfrm>
            <a:off x="8553486" y="5716108"/>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a:extLst>
              <a:ext uri="{FF2B5EF4-FFF2-40B4-BE49-F238E27FC236}">
                <a16:creationId xmlns:a16="http://schemas.microsoft.com/office/drawing/2014/main" id="{302A8448-596E-6391-AD82-0F318174792F}"/>
              </a:ext>
            </a:extLst>
          </p:cNvPr>
          <p:cNvSpPr/>
          <p:nvPr/>
        </p:nvSpPr>
        <p:spPr>
          <a:xfrm>
            <a:off x="8519274" y="6902366"/>
            <a:ext cx="609600" cy="694587"/>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93DBB5AB-F5F6-152E-E511-5B7BF2C8AFE7}"/>
              </a:ext>
            </a:extLst>
          </p:cNvPr>
          <p:cNvSpPr/>
          <p:nvPr/>
        </p:nvSpPr>
        <p:spPr>
          <a:xfrm>
            <a:off x="8553061" y="8175655"/>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C32F2E06-3E22-E181-883C-B810BD081825}"/>
              </a:ext>
            </a:extLst>
          </p:cNvPr>
          <p:cNvSpPr txBox="1"/>
          <p:nvPr/>
        </p:nvSpPr>
        <p:spPr>
          <a:xfrm>
            <a:off x="9271953" y="3266627"/>
            <a:ext cx="10030408" cy="707886"/>
          </a:xfrm>
          <a:prstGeom prst="rect">
            <a:avLst/>
          </a:prstGeom>
          <a:noFill/>
        </p:spPr>
        <p:txBody>
          <a:bodyPr wrap="square">
            <a:spAutoFit/>
          </a:bodyPr>
          <a:lstStyle/>
          <a:p>
            <a:r>
              <a:rPr lang="en-US" sz="4000" b="1" i="0" dirty="0">
                <a:solidFill>
                  <a:srgbClr val="ECECEC"/>
                </a:solidFill>
                <a:effectLst/>
                <a:latin typeface="Söhne"/>
              </a:rPr>
              <a:t>Streamlined File Sharing.</a:t>
            </a:r>
            <a:endParaRPr lang="en-US" sz="4000" dirty="0"/>
          </a:p>
        </p:txBody>
      </p:sp>
      <p:sp>
        <p:nvSpPr>
          <p:cNvPr id="23" name="TextBox 22">
            <a:extLst>
              <a:ext uri="{FF2B5EF4-FFF2-40B4-BE49-F238E27FC236}">
                <a16:creationId xmlns:a16="http://schemas.microsoft.com/office/drawing/2014/main" id="{F93B8534-223A-8193-155D-B8289B3A3017}"/>
              </a:ext>
            </a:extLst>
          </p:cNvPr>
          <p:cNvSpPr txBox="1"/>
          <p:nvPr/>
        </p:nvSpPr>
        <p:spPr>
          <a:xfrm>
            <a:off x="9128874" y="4546813"/>
            <a:ext cx="10030408" cy="707886"/>
          </a:xfrm>
          <a:prstGeom prst="rect">
            <a:avLst/>
          </a:prstGeom>
          <a:noFill/>
        </p:spPr>
        <p:txBody>
          <a:bodyPr wrap="square">
            <a:spAutoFit/>
          </a:bodyPr>
          <a:lstStyle/>
          <a:p>
            <a:r>
              <a:rPr lang="en-US" sz="4000" b="1" i="0" dirty="0">
                <a:solidFill>
                  <a:srgbClr val="ECECEC"/>
                </a:solidFill>
                <a:effectLst/>
                <a:latin typeface="Söhne"/>
              </a:rPr>
              <a:t> Enhanced Collaboration.</a:t>
            </a:r>
            <a:endParaRPr lang="en-US" sz="4000" dirty="0"/>
          </a:p>
        </p:txBody>
      </p:sp>
      <p:sp>
        <p:nvSpPr>
          <p:cNvPr id="24" name="TextBox 23">
            <a:extLst>
              <a:ext uri="{FF2B5EF4-FFF2-40B4-BE49-F238E27FC236}">
                <a16:creationId xmlns:a16="http://schemas.microsoft.com/office/drawing/2014/main" id="{51721122-8E40-1FAC-F5A2-72B6DC0ADE4A}"/>
              </a:ext>
            </a:extLst>
          </p:cNvPr>
          <p:cNvSpPr txBox="1"/>
          <p:nvPr/>
        </p:nvSpPr>
        <p:spPr>
          <a:xfrm>
            <a:off x="9245941" y="5625824"/>
            <a:ext cx="10030408" cy="707886"/>
          </a:xfrm>
          <a:prstGeom prst="rect">
            <a:avLst/>
          </a:prstGeom>
          <a:noFill/>
        </p:spPr>
        <p:txBody>
          <a:bodyPr wrap="square">
            <a:spAutoFit/>
          </a:bodyPr>
          <a:lstStyle/>
          <a:p>
            <a:r>
              <a:rPr lang="en-US" sz="4000" b="1" i="0" dirty="0">
                <a:solidFill>
                  <a:srgbClr val="ECECEC"/>
                </a:solidFill>
                <a:effectLst/>
                <a:latin typeface="Söhne"/>
              </a:rPr>
              <a:t>Personalized Learning.</a:t>
            </a:r>
            <a:endParaRPr lang="en-US" sz="4000" dirty="0"/>
          </a:p>
        </p:txBody>
      </p:sp>
      <p:sp>
        <p:nvSpPr>
          <p:cNvPr id="25" name="TextBox 24">
            <a:extLst>
              <a:ext uri="{FF2B5EF4-FFF2-40B4-BE49-F238E27FC236}">
                <a16:creationId xmlns:a16="http://schemas.microsoft.com/office/drawing/2014/main" id="{6C92DD22-0B8B-E701-BBDE-E14FEDBB499D}"/>
              </a:ext>
            </a:extLst>
          </p:cNvPr>
          <p:cNvSpPr txBox="1"/>
          <p:nvPr/>
        </p:nvSpPr>
        <p:spPr>
          <a:xfrm>
            <a:off x="9270398" y="6911698"/>
            <a:ext cx="10030408" cy="707886"/>
          </a:xfrm>
          <a:prstGeom prst="rect">
            <a:avLst/>
          </a:prstGeom>
          <a:noFill/>
        </p:spPr>
        <p:txBody>
          <a:bodyPr wrap="square">
            <a:spAutoFit/>
          </a:bodyPr>
          <a:lstStyle/>
          <a:p>
            <a:r>
              <a:rPr lang="en-US" sz="4000" b="1" i="0" dirty="0">
                <a:solidFill>
                  <a:srgbClr val="ECECEC"/>
                </a:solidFill>
                <a:effectLst/>
                <a:latin typeface="Söhne"/>
              </a:rPr>
              <a:t>Improved Communication.</a:t>
            </a:r>
            <a:endParaRPr lang="en-US" sz="4000" dirty="0"/>
          </a:p>
        </p:txBody>
      </p:sp>
      <p:sp>
        <p:nvSpPr>
          <p:cNvPr id="26" name="TextBox 25">
            <a:extLst>
              <a:ext uri="{FF2B5EF4-FFF2-40B4-BE49-F238E27FC236}">
                <a16:creationId xmlns:a16="http://schemas.microsoft.com/office/drawing/2014/main" id="{A0BE5B40-0ED6-12B6-0C32-D03050F9D5D8}"/>
              </a:ext>
            </a:extLst>
          </p:cNvPr>
          <p:cNvSpPr txBox="1"/>
          <p:nvPr/>
        </p:nvSpPr>
        <p:spPr>
          <a:xfrm>
            <a:off x="9242406" y="8190447"/>
            <a:ext cx="10030408" cy="707886"/>
          </a:xfrm>
          <a:prstGeom prst="rect">
            <a:avLst/>
          </a:prstGeom>
          <a:noFill/>
        </p:spPr>
        <p:txBody>
          <a:bodyPr wrap="square">
            <a:spAutoFit/>
          </a:bodyPr>
          <a:lstStyle/>
          <a:p>
            <a:r>
              <a:rPr lang="en-US" sz="4000" b="1" i="0" dirty="0">
                <a:solidFill>
                  <a:srgbClr val="ECECEC"/>
                </a:solidFill>
                <a:effectLst/>
                <a:latin typeface="Söhne"/>
              </a:rPr>
              <a:t>Efficient Administration.</a:t>
            </a:r>
            <a:endParaRPr lang="en-US" sz="4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
                                        </p:tgtEl>
                                        <p:attrNameLst>
                                          <p:attrName>ppt_w</p:attrName>
                                        </p:attrNameLst>
                                      </p:cBhvr>
                                      <p:tavLst>
                                        <p:tav tm="0">
                                          <p:val>
                                            <p:strVal val="#ppt_w*.05"/>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1000" fill="hold"/>
                                        <p:tgtEl>
                                          <p:spTgt spid="6"/>
                                        </p:tgtEl>
                                        <p:attrNameLst>
                                          <p:attrName>ppt_w</p:attrName>
                                        </p:attrNameLst>
                                      </p:cBhvr>
                                      <p:tavLst>
                                        <p:tav tm="0">
                                          <p:val>
                                            <p:fltVal val="0"/>
                                          </p:val>
                                        </p:tav>
                                        <p:tav tm="100000">
                                          <p:val>
                                            <p:strVal val="#ppt_w"/>
                                          </p:val>
                                        </p:tav>
                                      </p:tavLst>
                                    </p:anim>
                                    <p:anim calcmode="lin" valueType="num">
                                      <p:cBhvr>
                                        <p:cTn id="20" dur="1000" fill="hold"/>
                                        <p:tgtEl>
                                          <p:spTgt spid="6"/>
                                        </p:tgtEl>
                                        <p:attrNameLst>
                                          <p:attrName>ppt_h</p:attrName>
                                        </p:attrNameLst>
                                      </p:cBhvr>
                                      <p:tavLst>
                                        <p:tav tm="0">
                                          <p:val>
                                            <p:fltVal val="0"/>
                                          </p:val>
                                        </p:tav>
                                        <p:tav tm="100000">
                                          <p:val>
                                            <p:strVal val="#ppt_h"/>
                                          </p:val>
                                        </p:tav>
                                      </p:tavLst>
                                    </p:anim>
                                    <p:anim calcmode="lin" valueType="num">
                                      <p:cBhvr>
                                        <p:cTn id="21" dur="1000" fill="hold"/>
                                        <p:tgtEl>
                                          <p:spTgt spid="6"/>
                                        </p:tgtEl>
                                        <p:attrNameLst>
                                          <p:attrName>style.rotation</p:attrName>
                                        </p:attrNameLst>
                                      </p:cBhvr>
                                      <p:tavLst>
                                        <p:tav tm="0">
                                          <p:val>
                                            <p:fltVal val="90"/>
                                          </p:val>
                                        </p:tav>
                                        <p:tav tm="100000">
                                          <p:val>
                                            <p:fltVal val="0"/>
                                          </p:val>
                                        </p:tav>
                                      </p:tavLst>
                                    </p:anim>
                                    <p:animEffect transition="in" filter="fade">
                                      <p:cBhvr>
                                        <p:cTn id="22" dur="1000"/>
                                        <p:tgtEl>
                                          <p:spTgt spid="6"/>
                                        </p:tgtEl>
                                      </p:cBhvr>
                                    </p:animEffect>
                                  </p:childTnLst>
                                </p:cTn>
                              </p:par>
                              <p:par>
                                <p:cTn id="23" presetID="25"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decel="50000" fill="hold">
                                          <p:stCondLst>
                                            <p:cond delay="0"/>
                                          </p:stCondLst>
                                        </p:cTn>
                                        <p:tgtEl>
                                          <p:spTgt spid="4"/>
                                        </p:tgtEl>
                                        <p:attrNameLst>
                                          <p:attrName>style.rotation</p:attrName>
                                        </p:attrNameLst>
                                      </p:cBhvr>
                                      <p:tavLst>
                                        <p:tav tm="0">
                                          <p:val>
                                            <p:fltVal val="-90"/>
                                          </p:val>
                                        </p:tav>
                                        <p:tav tm="100000">
                                          <p:val>
                                            <p:fltVal val="0"/>
                                          </p:val>
                                        </p:tav>
                                      </p:tavLst>
                                    </p:anim>
                                    <p:anim calcmode="lin" valueType="num">
                                      <p:cBhvr>
                                        <p:cTn id="26" dur="500" decel="50000" fill="hold">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27" dur="500" accel="50000" fill="hold">
                                          <p:stCondLst>
                                            <p:cond delay="500"/>
                                          </p:stCondLst>
                                        </p:cTn>
                                        <p:tgtEl>
                                          <p:spTgt spid="4"/>
                                        </p:tgtEl>
                                        <p:attrNameLst>
                                          <p:attrName>ppt_w</p:attrName>
                                        </p:attrNameLst>
                                      </p:cBhvr>
                                      <p:tavLst>
                                        <p:tav tm="0">
                                          <p:val>
                                            <p:strVal val="#ppt_w*.05"/>
                                          </p:val>
                                        </p:tav>
                                        <p:tav tm="100000">
                                          <p:val>
                                            <p:strVal val="#ppt_w"/>
                                          </p:val>
                                        </p:tav>
                                      </p:tavLst>
                                    </p:anim>
                                    <p:anim calcmode="lin" valueType="num">
                                      <p:cBhvr>
                                        <p:cTn id="28" dur="1000" fill="hold"/>
                                        <p:tgtEl>
                                          <p:spTgt spid="4"/>
                                        </p:tgtEl>
                                        <p:attrNameLst>
                                          <p:attrName>ppt_h</p:attrName>
                                        </p:attrNameLst>
                                      </p:cBhvr>
                                      <p:tavLst>
                                        <p:tav tm="0">
                                          <p:val>
                                            <p:strVal val="#ppt_h"/>
                                          </p:val>
                                        </p:tav>
                                        <p:tav tm="100000">
                                          <p:val>
                                            <p:strVal val="#ppt_h"/>
                                          </p:val>
                                        </p:tav>
                                      </p:tavLst>
                                    </p:anim>
                                    <p:anim calcmode="lin" valueType="num">
                                      <p:cBhvr>
                                        <p:cTn id="29" dur="500" decel="50000" fill="hold">
                                          <p:stCondLst>
                                            <p:cond delay="0"/>
                                          </p:stCondLst>
                                        </p:cTn>
                                        <p:tgtEl>
                                          <p:spTgt spid="4"/>
                                        </p:tgtEl>
                                        <p:attrNameLst>
                                          <p:attrName>ppt_x</p:attrName>
                                        </p:attrNameLst>
                                      </p:cBhvr>
                                      <p:tavLst>
                                        <p:tav tm="0">
                                          <p:val>
                                            <p:strVal val="#ppt_x+.4"/>
                                          </p:val>
                                        </p:tav>
                                        <p:tav tm="100000">
                                          <p:val>
                                            <p:strVal val="#ppt_x"/>
                                          </p:val>
                                        </p:tav>
                                      </p:tavLst>
                                    </p:anim>
                                    <p:anim calcmode="lin" valueType="num">
                                      <p:cBhvr>
                                        <p:cTn id="30" dur="500" decel="50000" fill="hold">
                                          <p:stCondLst>
                                            <p:cond delay="0"/>
                                          </p:stCondLst>
                                        </p:cTn>
                                        <p:tgtEl>
                                          <p:spTgt spid="4"/>
                                        </p:tgtEl>
                                        <p:attrNameLst>
                                          <p:attrName>ppt_y</p:attrName>
                                        </p:attrNameLst>
                                      </p:cBhvr>
                                      <p:tavLst>
                                        <p:tav tm="0">
                                          <p:val>
                                            <p:strVal val="#ppt_y-.2"/>
                                          </p:val>
                                        </p:tav>
                                        <p:tav tm="100000">
                                          <p:val>
                                            <p:strVal val="#ppt_y+.1"/>
                                          </p:val>
                                        </p:tav>
                                      </p:tavLst>
                                    </p:anim>
                                    <p:anim calcmode="lin" valueType="num">
                                      <p:cBhvr>
                                        <p:cTn id="31" dur="500" accel="50000" fill="hold">
                                          <p:stCondLst>
                                            <p:cond delay="500"/>
                                          </p:stCondLst>
                                        </p:cTn>
                                        <p:tgtEl>
                                          <p:spTgt spid="4"/>
                                        </p:tgtEl>
                                        <p:attrNameLst>
                                          <p:attrName>ppt_y</p:attrName>
                                        </p:attrNameLst>
                                      </p:cBhvr>
                                      <p:tavLst>
                                        <p:tav tm="0">
                                          <p:val>
                                            <p:strVal val="#ppt_y+.1"/>
                                          </p:val>
                                        </p:tav>
                                        <p:tav tm="100000">
                                          <p:val>
                                            <p:strVal val="#ppt_y"/>
                                          </p:val>
                                        </p:tav>
                                      </p:tavLst>
                                    </p:anim>
                                    <p:animEffect transition="in" filter="fade">
                                      <p:cBhvr>
                                        <p:cTn id="32" dur="1000" decel="50000">
                                          <p:stCondLst>
                                            <p:cond delay="0"/>
                                          </p:stCondLst>
                                        </p:cTn>
                                        <p:tgtEl>
                                          <p:spTgt spid="4"/>
                                        </p:tgtEl>
                                      </p:cBhvr>
                                    </p:animEffect>
                                  </p:childTnLst>
                                </p:cTn>
                              </p:par>
                              <p:par>
                                <p:cTn id="33" presetID="3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1000" fill="hold"/>
                                        <p:tgtEl>
                                          <p:spTgt spid="8"/>
                                        </p:tgtEl>
                                        <p:attrNameLst>
                                          <p:attrName>ppt_w</p:attrName>
                                        </p:attrNameLst>
                                      </p:cBhvr>
                                      <p:tavLst>
                                        <p:tav tm="0">
                                          <p:val>
                                            <p:fltVal val="0"/>
                                          </p:val>
                                        </p:tav>
                                        <p:tav tm="100000">
                                          <p:val>
                                            <p:strVal val="#ppt_w"/>
                                          </p:val>
                                        </p:tav>
                                      </p:tavLst>
                                    </p:anim>
                                    <p:anim calcmode="lin" valueType="num">
                                      <p:cBhvr>
                                        <p:cTn id="36" dur="1000" fill="hold"/>
                                        <p:tgtEl>
                                          <p:spTgt spid="8"/>
                                        </p:tgtEl>
                                        <p:attrNameLst>
                                          <p:attrName>ppt_h</p:attrName>
                                        </p:attrNameLst>
                                      </p:cBhvr>
                                      <p:tavLst>
                                        <p:tav tm="0">
                                          <p:val>
                                            <p:fltVal val="0"/>
                                          </p:val>
                                        </p:tav>
                                        <p:tav tm="100000">
                                          <p:val>
                                            <p:strVal val="#ppt_h"/>
                                          </p:val>
                                        </p:tav>
                                      </p:tavLst>
                                    </p:anim>
                                    <p:anim calcmode="lin" valueType="num">
                                      <p:cBhvr>
                                        <p:cTn id="37" dur="1000" fill="hold"/>
                                        <p:tgtEl>
                                          <p:spTgt spid="8"/>
                                        </p:tgtEl>
                                        <p:attrNameLst>
                                          <p:attrName>style.rotation</p:attrName>
                                        </p:attrNameLst>
                                      </p:cBhvr>
                                      <p:tavLst>
                                        <p:tav tm="0">
                                          <p:val>
                                            <p:fltVal val="90"/>
                                          </p:val>
                                        </p:tav>
                                        <p:tav tm="100000">
                                          <p:val>
                                            <p:fltVal val="0"/>
                                          </p:val>
                                        </p:tav>
                                      </p:tavLst>
                                    </p:anim>
                                    <p:animEffect transition="in" filter="fade">
                                      <p:cBhvr>
                                        <p:cTn id="38"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p:cNvGrpSpPr/>
        <p:nvPr/>
      </p:nvGrpSpPr>
      <p:grpSpPr>
        <a:xfrm>
          <a:off x="0" y="0"/>
          <a:ext cx="0" cy="0"/>
          <a:chOff x="0" y="0"/>
          <a:chExt cx="0" cy="0"/>
        </a:xfrm>
      </p:grpSpPr>
      <p:sp>
        <p:nvSpPr>
          <p:cNvPr id="12" name="AutoShape 12"/>
          <p:cNvSpPr/>
          <p:nvPr/>
        </p:nvSpPr>
        <p:spPr>
          <a:xfrm flipV="1">
            <a:off x="392144" y="2216176"/>
            <a:ext cx="7505386" cy="5230"/>
          </a:xfrm>
          <a:prstGeom prst="line">
            <a:avLst/>
          </a:prstGeom>
          <a:ln w="76200" cap="flat">
            <a:solidFill>
              <a:srgbClr val="FFFFFF"/>
            </a:solidFill>
            <a:prstDash val="solid"/>
            <a:headEnd type="none" w="sm" len="sm"/>
            <a:tailEnd type="none" w="sm" len="sm"/>
          </a:ln>
        </p:spPr>
        <p:txBody>
          <a:bodyPr/>
          <a:lstStyle/>
          <a:p>
            <a:endParaRPr lang="en-US"/>
          </a:p>
        </p:txBody>
      </p:sp>
      <p:grpSp>
        <p:nvGrpSpPr>
          <p:cNvPr id="13" name="Group 2">
            <a:extLst>
              <a:ext uri="{FF2B5EF4-FFF2-40B4-BE49-F238E27FC236}">
                <a16:creationId xmlns:a16="http://schemas.microsoft.com/office/drawing/2014/main" id="{0C9A9C8E-E580-70CB-1D2C-0C565C586B83}"/>
              </a:ext>
            </a:extLst>
          </p:cNvPr>
          <p:cNvGrpSpPr/>
          <p:nvPr/>
        </p:nvGrpSpPr>
        <p:grpSpPr>
          <a:xfrm>
            <a:off x="8563590" y="-258096"/>
            <a:ext cx="10718198" cy="11119745"/>
            <a:chOff x="3456441" y="-3557"/>
            <a:chExt cx="3282750" cy="3559961"/>
          </a:xfrm>
        </p:grpSpPr>
        <p:sp>
          <p:nvSpPr>
            <p:cNvPr id="17" name="Freeform 3">
              <a:extLst>
                <a:ext uri="{FF2B5EF4-FFF2-40B4-BE49-F238E27FC236}">
                  <a16:creationId xmlns:a16="http://schemas.microsoft.com/office/drawing/2014/main" id="{833EF8CC-30B2-3ED3-74BA-C0CFD68AE9F1}"/>
                </a:ext>
              </a:extLst>
            </p:cNvPr>
            <p:cNvSpPr/>
            <p:nvPr/>
          </p:nvSpPr>
          <p:spPr>
            <a:xfrm>
              <a:off x="3456441" y="-3557"/>
              <a:ext cx="3282750" cy="3559961"/>
            </a:xfrm>
            <a:custGeom>
              <a:avLst/>
              <a:gdLst/>
              <a:ahLst/>
              <a:cxnLst/>
              <a:rect l="l" t="t" r="r" b="b"/>
              <a:pathLst>
                <a:path w="3282750" h="3559961">
                  <a:moveTo>
                    <a:pt x="0" y="0"/>
                  </a:moveTo>
                  <a:lnTo>
                    <a:pt x="3282750" y="0"/>
                  </a:lnTo>
                  <a:lnTo>
                    <a:pt x="3282750" y="3559961"/>
                  </a:lnTo>
                  <a:lnTo>
                    <a:pt x="0" y="3559961"/>
                  </a:lnTo>
                  <a:close/>
                </a:path>
              </a:pathLst>
            </a:custGeom>
            <a:solidFill>
              <a:srgbClr val="000000"/>
            </a:solidFill>
          </p:spPr>
          <p:txBody>
            <a:bodyPr/>
            <a:lstStyle/>
            <a:p>
              <a:endParaRPr lang="en-US"/>
            </a:p>
          </p:txBody>
        </p:sp>
      </p:grpSp>
      <p:sp>
        <p:nvSpPr>
          <p:cNvPr id="18" name="AutoShape 5">
            <a:extLst>
              <a:ext uri="{FF2B5EF4-FFF2-40B4-BE49-F238E27FC236}">
                <a16:creationId xmlns:a16="http://schemas.microsoft.com/office/drawing/2014/main" id="{89310215-863C-44AD-4117-30076D247DD6}"/>
              </a:ext>
            </a:extLst>
          </p:cNvPr>
          <p:cNvSpPr/>
          <p:nvPr/>
        </p:nvSpPr>
        <p:spPr>
          <a:xfrm>
            <a:off x="9372340" y="2243434"/>
            <a:ext cx="8217020" cy="0"/>
          </a:xfrm>
          <a:prstGeom prst="line">
            <a:avLst/>
          </a:prstGeom>
          <a:ln w="76200" cap="flat">
            <a:solidFill>
              <a:srgbClr val="FFFFFF"/>
            </a:solidFill>
            <a:prstDash val="solid"/>
            <a:headEnd type="none" w="sm" len="sm"/>
            <a:tailEnd type="none" w="sm" len="sm"/>
          </a:ln>
        </p:spPr>
        <p:txBody>
          <a:bodyPr/>
          <a:lstStyle/>
          <a:p>
            <a:endParaRPr lang="en-US"/>
          </a:p>
        </p:txBody>
      </p:sp>
      <p:sp>
        <p:nvSpPr>
          <p:cNvPr id="19" name="TextBox 6">
            <a:extLst>
              <a:ext uri="{FF2B5EF4-FFF2-40B4-BE49-F238E27FC236}">
                <a16:creationId xmlns:a16="http://schemas.microsoft.com/office/drawing/2014/main" id="{D93E4C80-15A0-55CF-8618-F6A0C89972CF}"/>
              </a:ext>
            </a:extLst>
          </p:cNvPr>
          <p:cNvSpPr txBox="1"/>
          <p:nvPr/>
        </p:nvSpPr>
        <p:spPr>
          <a:xfrm>
            <a:off x="6252290" y="84654"/>
            <a:ext cx="7238247" cy="1035605"/>
          </a:xfrm>
          <a:prstGeom prst="rect">
            <a:avLst/>
          </a:prstGeom>
        </p:spPr>
        <p:txBody>
          <a:bodyPr lIns="0" tIns="0" rIns="0" bIns="0" rtlCol="0" anchor="t">
            <a:spAutoFit/>
          </a:bodyPr>
          <a:lstStyle/>
          <a:p>
            <a:pPr>
              <a:lnSpc>
                <a:spcPts val="8488"/>
              </a:lnSpc>
            </a:pPr>
            <a:r>
              <a:rPr lang="en-US" sz="6600" b="1" dirty="0">
                <a:latin typeface="Times New Roman" panose="02020603050405020304" pitchFamily="18" charset="0"/>
                <a:cs typeface="Times New Roman" panose="02020603050405020304" pitchFamily="18" charset="0"/>
              </a:rPr>
              <a:t>USED</a:t>
            </a:r>
            <a:r>
              <a:rPr lang="en-US" sz="6600" b="1" dirty="0">
                <a:solidFill>
                  <a:schemeClr val="bg1"/>
                </a:solidFill>
                <a:latin typeface="Times New Roman" panose="02020603050405020304" pitchFamily="18" charset="0"/>
                <a:cs typeface="Times New Roman" panose="02020603050405020304" pitchFamily="18" charset="0"/>
              </a:rPr>
              <a:t> TOOLS</a:t>
            </a:r>
            <a:r>
              <a:rPr lang="en-GB" sz="6600" dirty="0">
                <a:solidFill>
                  <a:srgbClr val="000000"/>
                </a:solidFill>
                <a:latin typeface="Aileron Ultra-Bold"/>
              </a:rPr>
              <a:t> </a:t>
            </a:r>
          </a:p>
        </p:txBody>
      </p:sp>
      <p:sp>
        <p:nvSpPr>
          <p:cNvPr id="7" name="TextBox 6">
            <a:extLst>
              <a:ext uri="{FF2B5EF4-FFF2-40B4-BE49-F238E27FC236}">
                <a16:creationId xmlns:a16="http://schemas.microsoft.com/office/drawing/2014/main" id="{DEFA6D82-12FB-1930-5254-AB8730F12C00}"/>
              </a:ext>
            </a:extLst>
          </p:cNvPr>
          <p:cNvSpPr txBox="1"/>
          <p:nvPr/>
        </p:nvSpPr>
        <p:spPr>
          <a:xfrm>
            <a:off x="533953" y="1571534"/>
            <a:ext cx="8191377"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SOFTWARE REQUIREMENTS</a:t>
            </a:r>
            <a:endParaRPr lang="en-US" sz="4000" dirty="0"/>
          </a:p>
        </p:txBody>
      </p:sp>
      <p:sp>
        <p:nvSpPr>
          <p:cNvPr id="8" name="Slide Number Placeholder 7">
            <a:extLst>
              <a:ext uri="{FF2B5EF4-FFF2-40B4-BE49-F238E27FC236}">
                <a16:creationId xmlns:a16="http://schemas.microsoft.com/office/drawing/2014/main" id="{68831EED-0380-9C5C-2992-06C62DBF9BB9}"/>
              </a:ext>
            </a:extLst>
          </p:cNvPr>
          <p:cNvSpPr>
            <a:spLocks noGrp="1"/>
          </p:cNvSpPr>
          <p:nvPr>
            <p:ph type="sldNum" sz="quarter" idx="12"/>
          </p:nvPr>
        </p:nvSpPr>
        <p:spPr/>
        <p:txBody>
          <a:bodyPr/>
          <a:lstStyle/>
          <a:p>
            <a:fld id="{B6F15528-21DE-4FAA-801E-634DDDAF4B2B}" type="slidenum">
              <a:rPr lang="en-US" smtClean="0"/>
              <a:pPr/>
              <a:t>6</a:t>
            </a:fld>
            <a:endParaRPr lang="en-US"/>
          </a:p>
        </p:txBody>
      </p:sp>
      <p:sp>
        <p:nvSpPr>
          <p:cNvPr id="3" name="TextBox 2">
            <a:extLst>
              <a:ext uri="{FF2B5EF4-FFF2-40B4-BE49-F238E27FC236}">
                <a16:creationId xmlns:a16="http://schemas.microsoft.com/office/drawing/2014/main" id="{2C940A8E-B715-0A71-82C0-248F98D544AA}"/>
              </a:ext>
            </a:extLst>
          </p:cNvPr>
          <p:cNvSpPr txBox="1"/>
          <p:nvPr/>
        </p:nvSpPr>
        <p:spPr>
          <a:xfrm>
            <a:off x="9705361" y="1425566"/>
            <a:ext cx="10086392" cy="707886"/>
          </a:xfrm>
          <a:prstGeom prst="rect">
            <a:avLst/>
          </a:prstGeom>
          <a:noFill/>
        </p:spPr>
        <p:txBody>
          <a:bodyPr wrap="square">
            <a:spAutoFit/>
          </a:bodyPr>
          <a:lstStyle/>
          <a:p>
            <a:r>
              <a:rPr lang="en-US" sz="4000" b="1" dirty="0">
                <a:solidFill>
                  <a:schemeClr val="bg1"/>
                </a:solidFill>
                <a:latin typeface="Times New Roman" panose="02020603050405020304" pitchFamily="18" charset="0"/>
                <a:cs typeface="Times New Roman" panose="02020603050405020304" pitchFamily="18" charset="0"/>
              </a:rPr>
              <a:t>HARDWARE REQUIREMENTS</a:t>
            </a:r>
          </a:p>
        </p:txBody>
      </p:sp>
      <p:sp>
        <p:nvSpPr>
          <p:cNvPr id="4" name="Cube 3">
            <a:extLst>
              <a:ext uri="{FF2B5EF4-FFF2-40B4-BE49-F238E27FC236}">
                <a16:creationId xmlns:a16="http://schemas.microsoft.com/office/drawing/2014/main" id="{E5068C99-4A2B-E20A-D4A6-03692A1C05B3}"/>
              </a:ext>
            </a:extLst>
          </p:cNvPr>
          <p:cNvSpPr/>
          <p:nvPr/>
        </p:nvSpPr>
        <p:spPr>
          <a:xfrm>
            <a:off x="8690992" y="2985328"/>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F0662DB-DC09-069D-74C7-6F88D9731A4F}"/>
              </a:ext>
            </a:extLst>
          </p:cNvPr>
          <p:cNvPicPr>
            <a:picLocks noChangeAspect="1"/>
          </p:cNvPicPr>
          <p:nvPr/>
        </p:nvPicPr>
        <p:blipFill>
          <a:blip r:embed="rId3"/>
          <a:stretch>
            <a:fillRect/>
          </a:stretch>
        </p:blipFill>
        <p:spPr>
          <a:xfrm>
            <a:off x="8690992" y="4399412"/>
            <a:ext cx="634039" cy="634039"/>
          </a:xfrm>
          <a:prstGeom prst="rect">
            <a:avLst/>
          </a:prstGeom>
        </p:spPr>
      </p:pic>
      <p:pic>
        <p:nvPicPr>
          <p:cNvPr id="10" name="Picture 9">
            <a:extLst>
              <a:ext uri="{FF2B5EF4-FFF2-40B4-BE49-F238E27FC236}">
                <a16:creationId xmlns:a16="http://schemas.microsoft.com/office/drawing/2014/main" id="{DFFE8128-C134-41DA-3FBF-69F017616031}"/>
              </a:ext>
            </a:extLst>
          </p:cNvPr>
          <p:cNvPicPr>
            <a:picLocks noChangeAspect="1"/>
          </p:cNvPicPr>
          <p:nvPr/>
        </p:nvPicPr>
        <p:blipFill>
          <a:blip r:embed="rId3"/>
          <a:stretch>
            <a:fillRect/>
          </a:stretch>
        </p:blipFill>
        <p:spPr>
          <a:xfrm>
            <a:off x="8690992" y="5714867"/>
            <a:ext cx="634039" cy="634039"/>
          </a:xfrm>
          <a:prstGeom prst="rect">
            <a:avLst/>
          </a:prstGeom>
        </p:spPr>
      </p:pic>
      <p:sp>
        <p:nvSpPr>
          <p:cNvPr id="6" name="Slide Number Placeholder 2">
            <a:extLst>
              <a:ext uri="{FF2B5EF4-FFF2-40B4-BE49-F238E27FC236}">
                <a16:creationId xmlns:a16="http://schemas.microsoft.com/office/drawing/2014/main" id="{10C0D28B-963F-7B3C-C91B-432478B858AD}"/>
              </a:ext>
            </a:extLst>
          </p:cNvPr>
          <p:cNvSpPr txBox="1">
            <a:spLocks/>
          </p:cNvSpPr>
          <p:nvPr/>
        </p:nvSpPr>
        <p:spPr>
          <a:xfrm>
            <a:off x="13554016" y="5528028"/>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6F15528-21DE-4FAA-801E-634DDDAF4B2B}" type="slidenum">
              <a:rPr lang="en-US" smtClean="0"/>
              <a:pPr/>
              <a:t>6</a:t>
            </a:fld>
            <a:endParaRPr lang="en-US"/>
          </a:p>
        </p:txBody>
      </p:sp>
      <p:sp>
        <p:nvSpPr>
          <p:cNvPr id="11" name="Cube 10">
            <a:extLst>
              <a:ext uri="{FF2B5EF4-FFF2-40B4-BE49-F238E27FC236}">
                <a16:creationId xmlns:a16="http://schemas.microsoft.com/office/drawing/2014/main" id="{14326776-F965-4C38-365E-B4BB76E19F7F}"/>
              </a:ext>
            </a:extLst>
          </p:cNvPr>
          <p:cNvSpPr/>
          <p:nvPr/>
        </p:nvSpPr>
        <p:spPr>
          <a:xfrm>
            <a:off x="476250" y="2536385"/>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33327F0-D300-DB52-F184-D95345337919}"/>
              </a:ext>
            </a:extLst>
          </p:cNvPr>
          <p:cNvPicPr>
            <a:picLocks noChangeAspect="1"/>
          </p:cNvPicPr>
          <p:nvPr/>
        </p:nvPicPr>
        <p:blipFill>
          <a:blip r:embed="rId3"/>
          <a:stretch>
            <a:fillRect/>
          </a:stretch>
        </p:blipFill>
        <p:spPr>
          <a:xfrm>
            <a:off x="392144" y="3966464"/>
            <a:ext cx="634039" cy="634039"/>
          </a:xfrm>
          <a:prstGeom prst="rect">
            <a:avLst/>
          </a:prstGeom>
        </p:spPr>
      </p:pic>
      <p:pic>
        <p:nvPicPr>
          <p:cNvPr id="15" name="Picture 14">
            <a:extLst>
              <a:ext uri="{FF2B5EF4-FFF2-40B4-BE49-F238E27FC236}">
                <a16:creationId xmlns:a16="http://schemas.microsoft.com/office/drawing/2014/main" id="{97B86DCA-F122-06CB-F9AB-1AA4E232D1F3}"/>
              </a:ext>
            </a:extLst>
          </p:cNvPr>
          <p:cNvPicPr>
            <a:picLocks noChangeAspect="1"/>
          </p:cNvPicPr>
          <p:nvPr/>
        </p:nvPicPr>
        <p:blipFill>
          <a:blip r:embed="rId3"/>
          <a:stretch>
            <a:fillRect/>
          </a:stretch>
        </p:blipFill>
        <p:spPr>
          <a:xfrm>
            <a:off x="451811" y="5457436"/>
            <a:ext cx="634039" cy="634039"/>
          </a:xfrm>
          <a:prstGeom prst="rect">
            <a:avLst/>
          </a:prstGeom>
        </p:spPr>
      </p:pic>
      <p:sp>
        <p:nvSpPr>
          <p:cNvPr id="16" name="TextBox 15">
            <a:extLst>
              <a:ext uri="{FF2B5EF4-FFF2-40B4-BE49-F238E27FC236}">
                <a16:creationId xmlns:a16="http://schemas.microsoft.com/office/drawing/2014/main" id="{D7C20C3D-5A66-7F56-B6D7-4EA9D5F466D0}"/>
              </a:ext>
            </a:extLst>
          </p:cNvPr>
          <p:cNvSpPr txBox="1"/>
          <p:nvPr/>
        </p:nvSpPr>
        <p:spPr>
          <a:xfrm>
            <a:off x="9325031" y="2789897"/>
            <a:ext cx="10466722" cy="769441"/>
          </a:xfrm>
          <a:prstGeom prst="rect">
            <a:avLst/>
          </a:prstGeom>
          <a:noFill/>
        </p:spPr>
        <p:txBody>
          <a:bodyPr wrap="square" rtlCol="0">
            <a:spAutoFit/>
          </a:bodyPr>
          <a:lstStyle/>
          <a:p>
            <a:r>
              <a:rPr lang="en-US" sz="4400" b="1" u="sng" dirty="0">
                <a:solidFill>
                  <a:schemeClr val="bg1"/>
                </a:solidFill>
              </a:rPr>
              <a:t>CPU Architecture</a:t>
            </a:r>
            <a:r>
              <a:rPr lang="en-US" sz="4400" u="sng" dirty="0">
                <a:solidFill>
                  <a:schemeClr val="bg1"/>
                </a:solidFill>
              </a:rPr>
              <a:t>:</a:t>
            </a:r>
            <a:r>
              <a:rPr lang="en-US" sz="4400" dirty="0">
                <a:solidFill>
                  <a:schemeClr val="bg1"/>
                </a:solidFill>
              </a:rPr>
              <a:t> ARM/ARM64</a:t>
            </a:r>
          </a:p>
        </p:txBody>
      </p:sp>
      <p:sp>
        <p:nvSpPr>
          <p:cNvPr id="23" name="TextBox 22">
            <a:extLst>
              <a:ext uri="{FF2B5EF4-FFF2-40B4-BE49-F238E27FC236}">
                <a16:creationId xmlns:a16="http://schemas.microsoft.com/office/drawing/2014/main" id="{830AFFF0-3953-9341-2F74-E626030E72FC}"/>
              </a:ext>
            </a:extLst>
          </p:cNvPr>
          <p:cNvSpPr txBox="1"/>
          <p:nvPr/>
        </p:nvSpPr>
        <p:spPr>
          <a:xfrm>
            <a:off x="9351025" y="4215783"/>
            <a:ext cx="12699406" cy="769441"/>
          </a:xfrm>
          <a:prstGeom prst="rect">
            <a:avLst/>
          </a:prstGeom>
          <a:noFill/>
        </p:spPr>
        <p:txBody>
          <a:bodyPr wrap="square" rtlCol="0">
            <a:spAutoFit/>
          </a:bodyPr>
          <a:lstStyle/>
          <a:p>
            <a:r>
              <a:rPr lang="en-US" sz="4400" b="1" u="sng" dirty="0">
                <a:solidFill>
                  <a:schemeClr val="bg1"/>
                </a:solidFill>
              </a:rPr>
              <a:t>RAM:</a:t>
            </a:r>
            <a:r>
              <a:rPr lang="en-US" sz="4400" b="1" dirty="0">
                <a:solidFill>
                  <a:schemeClr val="bg1"/>
                </a:solidFill>
              </a:rPr>
              <a:t> </a:t>
            </a:r>
            <a:r>
              <a:rPr lang="en-US" sz="4400" dirty="0">
                <a:solidFill>
                  <a:schemeClr val="bg1"/>
                </a:solidFill>
              </a:rPr>
              <a:t>1GB(at least)</a:t>
            </a:r>
          </a:p>
        </p:txBody>
      </p:sp>
      <p:sp>
        <p:nvSpPr>
          <p:cNvPr id="36" name="TextBox 35">
            <a:extLst>
              <a:ext uri="{FF2B5EF4-FFF2-40B4-BE49-F238E27FC236}">
                <a16:creationId xmlns:a16="http://schemas.microsoft.com/office/drawing/2014/main" id="{FA953DD7-452C-CF9F-DB05-0D858836E774}"/>
              </a:ext>
            </a:extLst>
          </p:cNvPr>
          <p:cNvSpPr txBox="1"/>
          <p:nvPr/>
        </p:nvSpPr>
        <p:spPr>
          <a:xfrm>
            <a:off x="9351025" y="5506838"/>
            <a:ext cx="10440728" cy="769441"/>
          </a:xfrm>
          <a:prstGeom prst="rect">
            <a:avLst/>
          </a:prstGeom>
          <a:noFill/>
        </p:spPr>
        <p:txBody>
          <a:bodyPr wrap="square" rtlCol="0">
            <a:spAutoFit/>
          </a:bodyPr>
          <a:lstStyle/>
          <a:p>
            <a:r>
              <a:rPr lang="en-US" sz="4400" b="1" u="sng" dirty="0">
                <a:solidFill>
                  <a:schemeClr val="bg1"/>
                </a:solidFill>
              </a:rPr>
              <a:t>Processor</a:t>
            </a:r>
            <a:r>
              <a:rPr lang="en-US" sz="4400" u="sng" dirty="0">
                <a:solidFill>
                  <a:schemeClr val="bg1"/>
                </a:solidFill>
              </a:rPr>
              <a:t>:</a:t>
            </a:r>
            <a:r>
              <a:rPr lang="en-US" sz="4400" dirty="0">
                <a:solidFill>
                  <a:schemeClr val="bg1"/>
                </a:solidFill>
              </a:rPr>
              <a:t> Snapdragon, </a:t>
            </a:r>
            <a:r>
              <a:rPr lang="en-US" sz="4400" dirty="0" err="1">
                <a:solidFill>
                  <a:schemeClr val="bg1"/>
                </a:solidFill>
              </a:rPr>
              <a:t>Exynos</a:t>
            </a:r>
            <a:r>
              <a:rPr lang="en-US" sz="4400" dirty="0">
                <a:solidFill>
                  <a:schemeClr val="bg1"/>
                </a:solidFill>
              </a:rPr>
              <a:t>, etc.</a:t>
            </a:r>
          </a:p>
        </p:txBody>
      </p:sp>
      <p:sp>
        <p:nvSpPr>
          <p:cNvPr id="66" name="TextBox 65">
            <a:extLst>
              <a:ext uri="{FF2B5EF4-FFF2-40B4-BE49-F238E27FC236}">
                <a16:creationId xmlns:a16="http://schemas.microsoft.com/office/drawing/2014/main" id="{93637667-8863-C9AA-D056-71646C9A01D0}"/>
              </a:ext>
            </a:extLst>
          </p:cNvPr>
          <p:cNvSpPr txBox="1"/>
          <p:nvPr/>
        </p:nvSpPr>
        <p:spPr>
          <a:xfrm>
            <a:off x="1110289" y="2418770"/>
            <a:ext cx="10466722" cy="707886"/>
          </a:xfrm>
          <a:prstGeom prst="rect">
            <a:avLst/>
          </a:prstGeom>
          <a:noFill/>
        </p:spPr>
        <p:txBody>
          <a:bodyPr wrap="square" rtlCol="0">
            <a:spAutoFit/>
          </a:bodyPr>
          <a:lstStyle/>
          <a:p>
            <a:r>
              <a:rPr lang="en-US" sz="4000" b="1" u="sng" dirty="0"/>
              <a:t>Front End</a:t>
            </a:r>
            <a:r>
              <a:rPr lang="en-US" sz="4000" b="1" u="sng" dirty="0">
                <a:solidFill>
                  <a:schemeClr val="bg1"/>
                </a:solidFill>
              </a:rPr>
              <a:t>:</a:t>
            </a:r>
            <a:r>
              <a:rPr lang="en-US" sz="4000" dirty="0">
                <a:solidFill>
                  <a:schemeClr val="bg1"/>
                </a:solidFill>
              </a:rPr>
              <a:t> </a:t>
            </a:r>
            <a:r>
              <a:rPr lang="en-US" sz="4000" dirty="0">
                <a:solidFill>
                  <a:schemeClr val="tx1">
                    <a:lumMod val="65000"/>
                    <a:lumOff val="35000"/>
                  </a:schemeClr>
                </a:solidFill>
              </a:rPr>
              <a:t>Android Studio XML</a:t>
            </a:r>
          </a:p>
        </p:txBody>
      </p:sp>
      <p:sp>
        <p:nvSpPr>
          <p:cNvPr id="67" name="TextBox 66">
            <a:extLst>
              <a:ext uri="{FF2B5EF4-FFF2-40B4-BE49-F238E27FC236}">
                <a16:creationId xmlns:a16="http://schemas.microsoft.com/office/drawing/2014/main" id="{E322F3A2-4F1E-9591-5A7F-4948CA163ECD}"/>
              </a:ext>
            </a:extLst>
          </p:cNvPr>
          <p:cNvSpPr txBox="1"/>
          <p:nvPr/>
        </p:nvSpPr>
        <p:spPr>
          <a:xfrm>
            <a:off x="1110289" y="3882866"/>
            <a:ext cx="7453301" cy="1323439"/>
          </a:xfrm>
          <a:prstGeom prst="rect">
            <a:avLst/>
          </a:prstGeom>
          <a:noFill/>
        </p:spPr>
        <p:txBody>
          <a:bodyPr wrap="square" rtlCol="0">
            <a:spAutoFit/>
          </a:bodyPr>
          <a:lstStyle/>
          <a:p>
            <a:r>
              <a:rPr lang="en-US" sz="4000" b="1" u="sng" dirty="0"/>
              <a:t>Back End</a:t>
            </a:r>
            <a:r>
              <a:rPr lang="en-US" sz="4000" u="sng" dirty="0">
                <a:solidFill>
                  <a:schemeClr val="bg1"/>
                </a:solidFill>
              </a:rPr>
              <a:t>:</a:t>
            </a:r>
            <a:r>
              <a:rPr lang="en-US" sz="4000" dirty="0">
                <a:solidFill>
                  <a:schemeClr val="bg1"/>
                </a:solidFill>
              </a:rPr>
              <a:t> </a:t>
            </a:r>
            <a:r>
              <a:rPr lang="en-US" sz="4000" dirty="0">
                <a:solidFill>
                  <a:schemeClr val="tx1">
                    <a:lumMod val="65000"/>
                    <a:lumOff val="35000"/>
                  </a:schemeClr>
                </a:solidFill>
              </a:rPr>
              <a:t>Java, Firebase Realtime </a:t>
            </a:r>
          </a:p>
          <a:p>
            <a:r>
              <a:rPr lang="en-US" sz="4000" dirty="0">
                <a:solidFill>
                  <a:schemeClr val="tx1">
                    <a:lumMod val="65000"/>
                    <a:lumOff val="35000"/>
                  </a:schemeClr>
                </a:solidFill>
              </a:rPr>
              <a:t>Database, Firebase Authentication</a:t>
            </a:r>
            <a:r>
              <a:rPr lang="en-US" sz="4000" dirty="0">
                <a:solidFill>
                  <a:schemeClr val="bg1"/>
                </a:solidFill>
              </a:rPr>
              <a:t>. </a:t>
            </a:r>
          </a:p>
        </p:txBody>
      </p:sp>
      <p:sp>
        <p:nvSpPr>
          <p:cNvPr id="68" name="TextBox 67">
            <a:extLst>
              <a:ext uri="{FF2B5EF4-FFF2-40B4-BE49-F238E27FC236}">
                <a16:creationId xmlns:a16="http://schemas.microsoft.com/office/drawing/2014/main" id="{7D4AB69B-FE68-D516-4F2B-E08C7F195D9F}"/>
              </a:ext>
            </a:extLst>
          </p:cNvPr>
          <p:cNvSpPr txBox="1"/>
          <p:nvPr/>
        </p:nvSpPr>
        <p:spPr>
          <a:xfrm>
            <a:off x="1111844" y="5377679"/>
            <a:ext cx="10440728" cy="707886"/>
          </a:xfrm>
          <a:prstGeom prst="rect">
            <a:avLst/>
          </a:prstGeom>
          <a:noFill/>
        </p:spPr>
        <p:txBody>
          <a:bodyPr wrap="square" rtlCol="0">
            <a:spAutoFit/>
          </a:bodyPr>
          <a:lstStyle/>
          <a:p>
            <a:r>
              <a:rPr lang="en-US" sz="4000" b="1" u="sng" dirty="0"/>
              <a:t>Operating System</a:t>
            </a:r>
            <a:r>
              <a:rPr lang="en-US" sz="4000" u="sng" dirty="0"/>
              <a:t>:</a:t>
            </a:r>
            <a:r>
              <a:rPr lang="en-US" sz="4000" dirty="0"/>
              <a:t> </a:t>
            </a:r>
            <a:r>
              <a:rPr lang="en-US" sz="4000" dirty="0">
                <a:solidFill>
                  <a:schemeClr val="tx1">
                    <a:lumMod val="65000"/>
                    <a:lumOff val="35000"/>
                  </a:schemeClr>
                </a:solidFill>
              </a:rPr>
              <a:t>Android OS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p:cNvGrpSpPr/>
        <p:nvPr/>
      </p:nvGrpSpPr>
      <p:grpSpPr>
        <a:xfrm>
          <a:off x="0" y="0"/>
          <a:ext cx="0" cy="0"/>
          <a:chOff x="0" y="0"/>
          <a:chExt cx="0" cy="0"/>
        </a:xfrm>
      </p:grpSpPr>
      <p:grpSp>
        <p:nvGrpSpPr>
          <p:cNvPr id="2" name="Group 2"/>
          <p:cNvGrpSpPr/>
          <p:nvPr/>
        </p:nvGrpSpPr>
        <p:grpSpPr>
          <a:xfrm>
            <a:off x="8734424" y="-118487"/>
            <a:ext cx="9704479" cy="10523973"/>
            <a:chOff x="0" y="0"/>
            <a:chExt cx="3282750" cy="3559961"/>
          </a:xfrm>
        </p:grpSpPr>
        <p:sp>
          <p:nvSpPr>
            <p:cNvPr id="3" name="Freeform 3"/>
            <p:cNvSpPr/>
            <p:nvPr/>
          </p:nvSpPr>
          <p:spPr>
            <a:xfrm>
              <a:off x="0" y="0"/>
              <a:ext cx="3282750" cy="3559961"/>
            </a:xfrm>
            <a:custGeom>
              <a:avLst/>
              <a:gdLst/>
              <a:ahLst/>
              <a:cxnLst/>
              <a:rect l="l" t="t" r="r" b="b"/>
              <a:pathLst>
                <a:path w="3282750" h="3559961">
                  <a:moveTo>
                    <a:pt x="0" y="0"/>
                  </a:moveTo>
                  <a:lnTo>
                    <a:pt x="3282750" y="0"/>
                  </a:lnTo>
                  <a:lnTo>
                    <a:pt x="3282750" y="3559961"/>
                  </a:lnTo>
                  <a:lnTo>
                    <a:pt x="0" y="3559961"/>
                  </a:lnTo>
                  <a:close/>
                </a:path>
              </a:pathLst>
            </a:custGeom>
            <a:solidFill>
              <a:srgbClr val="000000"/>
            </a:solidFill>
          </p:spPr>
          <p:txBody>
            <a:bodyPr/>
            <a:lstStyle/>
            <a:p>
              <a:endParaRPr lang="en-US"/>
            </a:p>
          </p:txBody>
        </p:sp>
      </p:grpSp>
      <p:pic>
        <p:nvPicPr>
          <p:cNvPr id="10" name="Picture 9">
            <a:extLst>
              <a:ext uri="{FF2B5EF4-FFF2-40B4-BE49-F238E27FC236}">
                <a16:creationId xmlns:a16="http://schemas.microsoft.com/office/drawing/2014/main" id="{D3018D39-17FD-5B1B-3361-00B7B1C526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89016" y="570636"/>
            <a:ext cx="8441784" cy="4344264"/>
          </a:xfrm>
          <a:prstGeom prst="rect">
            <a:avLst/>
          </a:prstGeom>
        </p:spPr>
      </p:pic>
      <p:pic>
        <p:nvPicPr>
          <p:cNvPr id="12" name="Picture 11">
            <a:extLst>
              <a:ext uri="{FF2B5EF4-FFF2-40B4-BE49-F238E27FC236}">
                <a16:creationId xmlns:a16="http://schemas.microsoft.com/office/drawing/2014/main" id="{4B747173-5D4A-F0CF-E6B1-5B626647C3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89016" y="5092927"/>
            <a:ext cx="8782188" cy="4676468"/>
          </a:xfrm>
          <a:prstGeom prst="rect">
            <a:avLst/>
          </a:prstGeom>
        </p:spPr>
      </p:pic>
      <p:grpSp>
        <p:nvGrpSpPr>
          <p:cNvPr id="4" name="Group 2">
            <a:extLst>
              <a:ext uri="{FF2B5EF4-FFF2-40B4-BE49-F238E27FC236}">
                <a16:creationId xmlns:a16="http://schemas.microsoft.com/office/drawing/2014/main" id="{0E770039-ABA5-135D-ADFB-C22A9F715B98}"/>
              </a:ext>
            </a:extLst>
          </p:cNvPr>
          <p:cNvGrpSpPr/>
          <p:nvPr/>
        </p:nvGrpSpPr>
        <p:grpSpPr>
          <a:xfrm>
            <a:off x="9399689" y="-106568"/>
            <a:ext cx="8888311" cy="10523973"/>
            <a:chOff x="2689395" y="1"/>
            <a:chExt cx="3282750" cy="3559961"/>
          </a:xfrm>
        </p:grpSpPr>
        <p:sp>
          <p:nvSpPr>
            <p:cNvPr id="9" name="Freeform 3">
              <a:extLst>
                <a:ext uri="{FF2B5EF4-FFF2-40B4-BE49-F238E27FC236}">
                  <a16:creationId xmlns:a16="http://schemas.microsoft.com/office/drawing/2014/main" id="{66FFCB88-E042-EBC3-9D6C-16382267DC38}"/>
                </a:ext>
              </a:extLst>
            </p:cNvPr>
            <p:cNvSpPr/>
            <p:nvPr/>
          </p:nvSpPr>
          <p:spPr>
            <a:xfrm>
              <a:off x="2689395" y="1"/>
              <a:ext cx="3282750" cy="3559961"/>
            </a:xfrm>
            <a:custGeom>
              <a:avLst/>
              <a:gdLst/>
              <a:ahLst/>
              <a:cxnLst/>
              <a:rect l="l" t="t" r="r" b="b"/>
              <a:pathLst>
                <a:path w="3282750" h="3559961">
                  <a:moveTo>
                    <a:pt x="0" y="0"/>
                  </a:moveTo>
                  <a:lnTo>
                    <a:pt x="3282750" y="0"/>
                  </a:lnTo>
                  <a:lnTo>
                    <a:pt x="3282750" y="3559961"/>
                  </a:lnTo>
                  <a:lnTo>
                    <a:pt x="0" y="3559961"/>
                  </a:lnTo>
                  <a:close/>
                </a:path>
              </a:pathLst>
            </a:custGeom>
            <a:solidFill>
              <a:srgbClr val="000000"/>
            </a:solidFill>
          </p:spPr>
          <p:txBody>
            <a:bodyPr/>
            <a:lstStyle/>
            <a:p>
              <a:endParaRPr lang="en-US"/>
            </a:p>
          </p:txBody>
        </p:sp>
      </p:grpSp>
      <p:sp>
        <p:nvSpPr>
          <p:cNvPr id="13" name="TextBox 6">
            <a:extLst>
              <a:ext uri="{FF2B5EF4-FFF2-40B4-BE49-F238E27FC236}">
                <a16:creationId xmlns:a16="http://schemas.microsoft.com/office/drawing/2014/main" id="{E4437CC4-0A35-895E-2060-4E2000E2C9C0}"/>
              </a:ext>
            </a:extLst>
          </p:cNvPr>
          <p:cNvSpPr txBox="1"/>
          <p:nvPr/>
        </p:nvSpPr>
        <p:spPr>
          <a:xfrm>
            <a:off x="609019" y="595348"/>
            <a:ext cx="7238247" cy="1040991"/>
          </a:xfrm>
          <a:prstGeom prst="rect">
            <a:avLst/>
          </a:prstGeom>
        </p:spPr>
        <p:txBody>
          <a:bodyPr lIns="0" tIns="0" rIns="0" bIns="0" rtlCol="0" anchor="t">
            <a:spAutoFit/>
          </a:bodyPr>
          <a:lstStyle/>
          <a:p>
            <a:pPr>
              <a:lnSpc>
                <a:spcPts val="8488"/>
              </a:lnSpc>
            </a:pPr>
            <a:r>
              <a:rPr lang="en-US" sz="6600" dirty="0">
                <a:solidFill>
                  <a:srgbClr val="000000"/>
                </a:solidFill>
                <a:latin typeface="Aileron Ultra-Bold"/>
              </a:rPr>
              <a:t>BUSINESS </a:t>
            </a:r>
            <a:r>
              <a:rPr lang="en-US" sz="6600" dirty="0">
                <a:solidFill>
                  <a:srgbClr val="FFFFFF"/>
                </a:solidFill>
                <a:latin typeface="Aileron Ultra-Bold"/>
              </a:rPr>
              <a:t>MODEL</a:t>
            </a:r>
          </a:p>
        </p:txBody>
      </p:sp>
      <p:sp>
        <p:nvSpPr>
          <p:cNvPr id="14" name="TextBox 13">
            <a:extLst>
              <a:ext uri="{FF2B5EF4-FFF2-40B4-BE49-F238E27FC236}">
                <a16:creationId xmlns:a16="http://schemas.microsoft.com/office/drawing/2014/main" id="{5A1A3AAA-7E58-6F74-2B03-996EE84DEFEF}"/>
              </a:ext>
            </a:extLst>
          </p:cNvPr>
          <p:cNvSpPr txBox="1"/>
          <p:nvPr/>
        </p:nvSpPr>
        <p:spPr>
          <a:xfrm>
            <a:off x="382014" y="8290202"/>
            <a:ext cx="870582" cy="739498"/>
          </a:xfrm>
          <a:prstGeom prst="rect">
            <a:avLst/>
          </a:prstGeom>
        </p:spPr>
        <p:txBody>
          <a:bodyPr wrap="square" lIns="0" tIns="0" rIns="0" bIns="0" rtlCol="0" anchor="t">
            <a:spAutoFit/>
          </a:bodyPr>
          <a:lstStyle/>
          <a:p>
            <a:pPr algn="ctr">
              <a:lnSpc>
                <a:spcPts val="6159"/>
              </a:lnSpc>
            </a:pPr>
            <a:r>
              <a:rPr lang="en-US" sz="4399" dirty="0">
                <a:solidFill>
                  <a:srgbClr val="FFFFFF"/>
                </a:solidFill>
                <a:latin typeface="IBM Plex Sans Bold"/>
              </a:rPr>
              <a:t>4</a:t>
            </a:r>
          </a:p>
        </p:txBody>
      </p:sp>
      <p:grpSp>
        <p:nvGrpSpPr>
          <p:cNvPr id="15" name="Group 11">
            <a:extLst>
              <a:ext uri="{FF2B5EF4-FFF2-40B4-BE49-F238E27FC236}">
                <a16:creationId xmlns:a16="http://schemas.microsoft.com/office/drawing/2014/main" id="{F4550A8C-5D57-C9C6-D937-0F1BED044F54}"/>
              </a:ext>
            </a:extLst>
          </p:cNvPr>
          <p:cNvGrpSpPr>
            <a:grpSpLocks noChangeAspect="1"/>
          </p:cNvGrpSpPr>
          <p:nvPr/>
        </p:nvGrpSpPr>
        <p:grpSpPr>
          <a:xfrm>
            <a:off x="429638" y="8235318"/>
            <a:ext cx="870582" cy="870582"/>
            <a:chOff x="0" y="0"/>
            <a:chExt cx="6355080" cy="6355080"/>
          </a:xfrm>
        </p:grpSpPr>
        <p:sp>
          <p:nvSpPr>
            <p:cNvPr id="16" name="Freeform 12">
              <a:extLst>
                <a:ext uri="{FF2B5EF4-FFF2-40B4-BE49-F238E27FC236}">
                  <a16:creationId xmlns:a16="http://schemas.microsoft.com/office/drawing/2014/main" id="{64308ED3-16F4-FEEF-D0F1-E5F2C8425E9A}"/>
                </a:ext>
              </a:extLst>
            </p:cNvPr>
            <p:cNvSpPr/>
            <p:nvPr/>
          </p:nvSpPr>
          <p:spPr>
            <a:xfrm>
              <a:off x="0" y="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txBody>
            <a:bodyPr/>
            <a:lstStyle/>
            <a:p>
              <a:endParaRPr lang="en-US"/>
            </a:p>
          </p:txBody>
        </p:sp>
      </p:grpSp>
      <p:sp>
        <p:nvSpPr>
          <p:cNvPr id="21" name="TextBox 13">
            <a:extLst>
              <a:ext uri="{FF2B5EF4-FFF2-40B4-BE49-F238E27FC236}">
                <a16:creationId xmlns:a16="http://schemas.microsoft.com/office/drawing/2014/main" id="{B7C64438-00AF-1669-A7A0-1FECD876128D}"/>
              </a:ext>
            </a:extLst>
          </p:cNvPr>
          <p:cNvSpPr txBox="1"/>
          <p:nvPr/>
        </p:nvSpPr>
        <p:spPr>
          <a:xfrm>
            <a:off x="392144" y="5796945"/>
            <a:ext cx="870582" cy="739498"/>
          </a:xfrm>
          <a:prstGeom prst="rect">
            <a:avLst/>
          </a:prstGeom>
        </p:spPr>
        <p:txBody>
          <a:bodyPr wrap="square" lIns="0" tIns="0" rIns="0" bIns="0" rtlCol="0" anchor="t">
            <a:spAutoFit/>
          </a:bodyPr>
          <a:lstStyle/>
          <a:p>
            <a:pPr algn="ctr">
              <a:lnSpc>
                <a:spcPts val="6159"/>
              </a:lnSpc>
            </a:pPr>
            <a:r>
              <a:rPr lang="en-US" sz="4399" dirty="0">
                <a:solidFill>
                  <a:srgbClr val="FFFFFF"/>
                </a:solidFill>
                <a:latin typeface="IBM Plex Sans Bold"/>
              </a:rPr>
              <a:t>3</a:t>
            </a:r>
          </a:p>
        </p:txBody>
      </p:sp>
      <p:grpSp>
        <p:nvGrpSpPr>
          <p:cNvPr id="22" name="Group 11">
            <a:extLst>
              <a:ext uri="{FF2B5EF4-FFF2-40B4-BE49-F238E27FC236}">
                <a16:creationId xmlns:a16="http://schemas.microsoft.com/office/drawing/2014/main" id="{257B3B50-AFD3-F823-4ECA-8C4D0CA02939}"/>
              </a:ext>
            </a:extLst>
          </p:cNvPr>
          <p:cNvGrpSpPr>
            <a:grpSpLocks noChangeAspect="1"/>
          </p:cNvGrpSpPr>
          <p:nvPr/>
        </p:nvGrpSpPr>
        <p:grpSpPr>
          <a:xfrm>
            <a:off x="414556" y="5780658"/>
            <a:ext cx="870582" cy="870582"/>
            <a:chOff x="0" y="0"/>
            <a:chExt cx="6355080" cy="6355080"/>
          </a:xfrm>
        </p:grpSpPr>
        <p:sp>
          <p:nvSpPr>
            <p:cNvPr id="23" name="Freeform 12">
              <a:extLst>
                <a:ext uri="{FF2B5EF4-FFF2-40B4-BE49-F238E27FC236}">
                  <a16:creationId xmlns:a16="http://schemas.microsoft.com/office/drawing/2014/main" id="{08B693D1-9D2A-C200-20C2-BA900F06A518}"/>
                </a:ext>
              </a:extLst>
            </p:cNvPr>
            <p:cNvSpPr/>
            <p:nvPr/>
          </p:nvSpPr>
          <p:spPr>
            <a:xfrm>
              <a:off x="0" y="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txBody>
            <a:bodyPr/>
            <a:lstStyle/>
            <a:p>
              <a:endParaRPr lang="en-US"/>
            </a:p>
          </p:txBody>
        </p:sp>
      </p:grpSp>
      <p:sp>
        <p:nvSpPr>
          <p:cNvPr id="24" name="TextBox 13">
            <a:extLst>
              <a:ext uri="{FF2B5EF4-FFF2-40B4-BE49-F238E27FC236}">
                <a16:creationId xmlns:a16="http://schemas.microsoft.com/office/drawing/2014/main" id="{57BC4E6B-A6C4-D1B0-9C8D-43BD69CA9ADA}"/>
              </a:ext>
            </a:extLst>
          </p:cNvPr>
          <p:cNvSpPr txBox="1"/>
          <p:nvPr/>
        </p:nvSpPr>
        <p:spPr>
          <a:xfrm>
            <a:off x="369732" y="3088792"/>
            <a:ext cx="870582" cy="739498"/>
          </a:xfrm>
          <a:prstGeom prst="rect">
            <a:avLst/>
          </a:prstGeom>
        </p:spPr>
        <p:txBody>
          <a:bodyPr wrap="square" lIns="0" tIns="0" rIns="0" bIns="0" rtlCol="0" anchor="t">
            <a:spAutoFit/>
          </a:bodyPr>
          <a:lstStyle/>
          <a:p>
            <a:pPr algn="ctr">
              <a:lnSpc>
                <a:spcPts val="6159"/>
              </a:lnSpc>
            </a:pPr>
            <a:r>
              <a:rPr lang="en-US" sz="4399" dirty="0">
                <a:solidFill>
                  <a:srgbClr val="FFFFFF"/>
                </a:solidFill>
                <a:latin typeface="IBM Plex Sans Bold"/>
              </a:rPr>
              <a:t>1</a:t>
            </a:r>
          </a:p>
        </p:txBody>
      </p:sp>
      <p:grpSp>
        <p:nvGrpSpPr>
          <p:cNvPr id="25" name="Group 11">
            <a:extLst>
              <a:ext uri="{FF2B5EF4-FFF2-40B4-BE49-F238E27FC236}">
                <a16:creationId xmlns:a16="http://schemas.microsoft.com/office/drawing/2014/main" id="{4E5187AE-7317-7F52-82DB-0F85C0B75DB0}"/>
              </a:ext>
            </a:extLst>
          </p:cNvPr>
          <p:cNvGrpSpPr>
            <a:grpSpLocks noChangeAspect="1"/>
          </p:cNvGrpSpPr>
          <p:nvPr/>
        </p:nvGrpSpPr>
        <p:grpSpPr>
          <a:xfrm>
            <a:off x="392144" y="3072505"/>
            <a:ext cx="870582" cy="870582"/>
            <a:chOff x="0" y="0"/>
            <a:chExt cx="6355080" cy="6355080"/>
          </a:xfrm>
        </p:grpSpPr>
        <p:sp>
          <p:nvSpPr>
            <p:cNvPr id="26" name="Freeform 12">
              <a:extLst>
                <a:ext uri="{FF2B5EF4-FFF2-40B4-BE49-F238E27FC236}">
                  <a16:creationId xmlns:a16="http://schemas.microsoft.com/office/drawing/2014/main" id="{8FAD0D6A-BFC3-5438-E3C0-60517635CEEC}"/>
                </a:ext>
              </a:extLst>
            </p:cNvPr>
            <p:cNvSpPr/>
            <p:nvPr/>
          </p:nvSpPr>
          <p:spPr>
            <a:xfrm>
              <a:off x="0" y="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txBody>
            <a:bodyPr/>
            <a:lstStyle/>
            <a:p>
              <a:endParaRPr lang="en-US"/>
            </a:p>
          </p:txBody>
        </p:sp>
      </p:grpSp>
      <p:sp>
        <p:nvSpPr>
          <p:cNvPr id="27" name="TextBox 13">
            <a:extLst>
              <a:ext uri="{FF2B5EF4-FFF2-40B4-BE49-F238E27FC236}">
                <a16:creationId xmlns:a16="http://schemas.microsoft.com/office/drawing/2014/main" id="{771827B4-070E-F2F6-8F97-EDFCC19922B4}"/>
              </a:ext>
            </a:extLst>
          </p:cNvPr>
          <p:cNvSpPr txBox="1"/>
          <p:nvPr/>
        </p:nvSpPr>
        <p:spPr>
          <a:xfrm>
            <a:off x="369732" y="4403241"/>
            <a:ext cx="870582" cy="739498"/>
          </a:xfrm>
          <a:prstGeom prst="rect">
            <a:avLst/>
          </a:prstGeom>
        </p:spPr>
        <p:txBody>
          <a:bodyPr wrap="square" lIns="0" tIns="0" rIns="0" bIns="0" rtlCol="0" anchor="t">
            <a:spAutoFit/>
          </a:bodyPr>
          <a:lstStyle/>
          <a:p>
            <a:pPr algn="ctr">
              <a:lnSpc>
                <a:spcPts val="6159"/>
              </a:lnSpc>
            </a:pPr>
            <a:r>
              <a:rPr lang="en-US" sz="4399" dirty="0">
                <a:solidFill>
                  <a:srgbClr val="FFFFFF"/>
                </a:solidFill>
                <a:latin typeface="IBM Plex Sans Bold"/>
              </a:rPr>
              <a:t>2</a:t>
            </a:r>
          </a:p>
        </p:txBody>
      </p:sp>
      <p:grpSp>
        <p:nvGrpSpPr>
          <p:cNvPr id="28" name="Group 11">
            <a:extLst>
              <a:ext uri="{FF2B5EF4-FFF2-40B4-BE49-F238E27FC236}">
                <a16:creationId xmlns:a16="http://schemas.microsoft.com/office/drawing/2014/main" id="{A851C592-9F3D-F803-2338-82DCF9942CE6}"/>
              </a:ext>
            </a:extLst>
          </p:cNvPr>
          <p:cNvGrpSpPr>
            <a:grpSpLocks noChangeAspect="1"/>
          </p:cNvGrpSpPr>
          <p:nvPr/>
        </p:nvGrpSpPr>
        <p:grpSpPr>
          <a:xfrm>
            <a:off x="392144" y="4386954"/>
            <a:ext cx="870582" cy="870582"/>
            <a:chOff x="0" y="0"/>
            <a:chExt cx="6355080" cy="6355080"/>
          </a:xfrm>
        </p:grpSpPr>
        <p:sp>
          <p:nvSpPr>
            <p:cNvPr id="29" name="Freeform 12">
              <a:extLst>
                <a:ext uri="{FF2B5EF4-FFF2-40B4-BE49-F238E27FC236}">
                  <a16:creationId xmlns:a16="http://schemas.microsoft.com/office/drawing/2014/main" id="{105595A1-E6EF-CF3C-5480-9A68C6B9769D}"/>
                </a:ext>
              </a:extLst>
            </p:cNvPr>
            <p:cNvSpPr/>
            <p:nvPr/>
          </p:nvSpPr>
          <p:spPr>
            <a:xfrm>
              <a:off x="0" y="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txBody>
            <a:bodyPr/>
            <a:lstStyle/>
            <a:p>
              <a:endParaRPr lang="en-US"/>
            </a:p>
          </p:txBody>
        </p:sp>
      </p:grpSp>
      <p:sp>
        <p:nvSpPr>
          <p:cNvPr id="5" name="TextBox 4">
            <a:extLst>
              <a:ext uri="{FF2B5EF4-FFF2-40B4-BE49-F238E27FC236}">
                <a16:creationId xmlns:a16="http://schemas.microsoft.com/office/drawing/2014/main" id="{B937948D-9D0A-9AFA-9D2D-48B0302C764A}"/>
              </a:ext>
            </a:extLst>
          </p:cNvPr>
          <p:cNvSpPr txBox="1"/>
          <p:nvPr/>
        </p:nvSpPr>
        <p:spPr>
          <a:xfrm>
            <a:off x="1252023" y="5600700"/>
            <a:ext cx="8053265" cy="1938992"/>
          </a:xfrm>
          <a:prstGeom prst="rect">
            <a:avLst/>
          </a:prstGeom>
          <a:noFill/>
        </p:spPr>
        <p:txBody>
          <a:bodyPr wrap="square" rtlCol="0">
            <a:spAutoFit/>
          </a:bodyPr>
          <a:lstStyle/>
          <a:p>
            <a:r>
              <a:rPr lang="en-US" sz="4000" b="1" i="0" dirty="0">
                <a:effectLst/>
                <a:latin typeface="Söhne"/>
              </a:rPr>
              <a:t>Advertisement and Partnerships</a:t>
            </a:r>
          </a:p>
          <a:p>
            <a:r>
              <a:rPr lang="en-US" sz="4000" b="1" dirty="0">
                <a:latin typeface="Söhne"/>
              </a:rPr>
              <a:t>For different course or learning materials</a:t>
            </a:r>
            <a:endParaRPr lang="en-US" sz="4000" dirty="0"/>
          </a:p>
        </p:txBody>
      </p:sp>
      <p:sp>
        <p:nvSpPr>
          <p:cNvPr id="7" name="Slide Number Placeholder 6">
            <a:extLst>
              <a:ext uri="{FF2B5EF4-FFF2-40B4-BE49-F238E27FC236}">
                <a16:creationId xmlns:a16="http://schemas.microsoft.com/office/drawing/2014/main" id="{8A46F271-1C2D-5333-6E0C-5ACC323E2938}"/>
              </a:ext>
            </a:extLst>
          </p:cNvPr>
          <p:cNvSpPr>
            <a:spLocks noGrp="1"/>
          </p:cNvSpPr>
          <p:nvPr>
            <p:ph type="sldNum" sz="quarter" idx="12"/>
          </p:nvPr>
        </p:nvSpPr>
        <p:spPr/>
        <p:txBody>
          <a:bodyPr/>
          <a:lstStyle/>
          <a:p>
            <a:fld id="{B6F15528-21DE-4FAA-801E-634DDDAF4B2B}" type="slidenum">
              <a:rPr lang="en-US" smtClean="0"/>
              <a:pPr/>
              <a:t>7</a:t>
            </a:fld>
            <a:endParaRPr lang="en-US"/>
          </a:p>
        </p:txBody>
      </p:sp>
      <p:sp>
        <p:nvSpPr>
          <p:cNvPr id="17" name="TextBox 16">
            <a:extLst>
              <a:ext uri="{FF2B5EF4-FFF2-40B4-BE49-F238E27FC236}">
                <a16:creationId xmlns:a16="http://schemas.microsoft.com/office/drawing/2014/main" id="{8C84E893-2615-1CEB-EC66-6AC2C603803D}"/>
              </a:ext>
            </a:extLst>
          </p:cNvPr>
          <p:cNvSpPr txBox="1"/>
          <p:nvPr/>
        </p:nvSpPr>
        <p:spPr>
          <a:xfrm>
            <a:off x="1240314" y="4462657"/>
            <a:ext cx="9451910" cy="707886"/>
          </a:xfrm>
          <a:prstGeom prst="rect">
            <a:avLst/>
          </a:prstGeom>
          <a:noFill/>
        </p:spPr>
        <p:txBody>
          <a:bodyPr wrap="square">
            <a:spAutoFit/>
          </a:bodyPr>
          <a:lstStyle/>
          <a:p>
            <a:r>
              <a:rPr lang="en-US" sz="4000" b="1" i="0" dirty="0">
                <a:effectLst/>
                <a:latin typeface="Söhne"/>
              </a:rPr>
              <a:t>Institutional Licensing.</a:t>
            </a:r>
            <a:endParaRPr lang="en-US" sz="4000" dirty="0"/>
          </a:p>
        </p:txBody>
      </p:sp>
      <p:sp>
        <p:nvSpPr>
          <p:cNvPr id="33" name="TextBox 32">
            <a:extLst>
              <a:ext uri="{FF2B5EF4-FFF2-40B4-BE49-F238E27FC236}">
                <a16:creationId xmlns:a16="http://schemas.microsoft.com/office/drawing/2014/main" id="{2048095A-3A72-358E-4829-35C042CE8F21}"/>
              </a:ext>
            </a:extLst>
          </p:cNvPr>
          <p:cNvSpPr txBox="1"/>
          <p:nvPr/>
        </p:nvSpPr>
        <p:spPr>
          <a:xfrm>
            <a:off x="1336324" y="7934861"/>
            <a:ext cx="9451910" cy="1323439"/>
          </a:xfrm>
          <a:prstGeom prst="rect">
            <a:avLst/>
          </a:prstGeom>
          <a:noFill/>
        </p:spPr>
        <p:txBody>
          <a:bodyPr wrap="square">
            <a:spAutoFit/>
          </a:bodyPr>
          <a:lstStyle/>
          <a:p>
            <a:r>
              <a:rPr lang="en-US" sz="4000" b="1" i="0" dirty="0">
                <a:effectLst/>
                <a:latin typeface="Söhne"/>
              </a:rPr>
              <a:t>Custom Development and </a:t>
            </a:r>
          </a:p>
          <a:p>
            <a:r>
              <a:rPr lang="en-US" sz="4000" b="1" i="0" dirty="0">
                <a:effectLst/>
                <a:latin typeface="Söhne"/>
              </a:rPr>
              <a:t>Integration</a:t>
            </a:r>
            <a:r>
              <a:rPr lang="en-US" sz="4000" b="1" dirty="0">
                <a:latin typeface="Söhne"/>
              </a:rPr>
              <a:t>.</a:t>
            </a:r>
            <a:endParaRPr lang="en-US" sz="4000" dirty="0"/>
          </a:p>
        </p:txBody>
      </p:sp>
      <p:sp>
        <p:nvSpPr>
          <p:cNvPr id="35" name="TextBox 34">
            <a:extLst>
              <a:ext uri="{FF2B5EF4-FFF2-40B4-BE49-F238E27FC236}">
                <a16:creationId xmlns:a16="http://schemas.microsoft.com/office/drawing/2014/main" id="{2D569460-87DE-6AF0-97EA-41D7E13C3FBF}"/>
              </a:ext>
            </a:extLst>
          </p:cNvPr>
          <p:cNvSpPr txBox="1"/>
          <p:nvPr/>
        </p:nvSpPr>
        <p:spPr>
          <a:xfrm>
            <a:off x="1237204" y="3119769"/>
            <a:ext cx="9451910" cy="707886"/>
          </a:xfrm>
          <a:prstGeom prst="rect">
            <a:avLst/>
          </a:prstGeom>
          <a:noFill/>
        </p:spPr>
        <p:txBody>
          <a:bodyPr wrap="square">
            <a:spAutoFit/>
          </a:bodyPr>
          <a:lstStyle/>
          <a:p>
            <a:r>
              <a:rPr lang="en-US" sz="4000" b="1" i="0" dirty="0">
                <a:effectLst/>
                <a:latin typeface="Söhne"/>
              </a:rPr>
              <a:t>Premium Version (Paid).</a:t>
            </a:r>
            <a:endParaRPr lang="en-US" sz="4000" dirty="0"/>
          </a:p>
        </p:txBody>
      </p:sp>
      <p:sp>
        <p:nvSpPr>
          <p:cNvPr id="36" name="AutoShape 5">
            <a:extLst>
              <a:ext uri="{FF2B5EF4-FFF2-40B4-BE49-F238E27FC236}">
                <a16:creationId xmlns:a16="http://schemas.microsoft.com/office/drawing/2014/main" id="{54CC919B-FD1F-48E1-27CD-B5F16513042A}"/>
              </a:ext>
            </a:extLst>
          </p:cNvPr>
          <p:cNvSpPr/>
          <p:nvPr/>
        </p:nvSpPr>
        <p:spPr>
          <a:xfrm>
            <a:off x="228600" y="1685099"/>
            <a:ext cx="8217020" cy="0"/>
          </a:xfrm>
          <a:prstGeom prst="line">
            <a:avLst/>
          </a:prstGeom>
          <a:ln w="76200" cap="flat">
            <a:solidFill>
              <a:srgbClr val="FFFFFF"/>
            </a:solidFill>
            <a:prstDash val="solid"/>
            <a:headEnd type="none" w="sm" len="sm"/>
            <a:tailEnd type="none" w="sm" len="sm"/>
          </a:ln>
        </p:spPr>
        <p:txBody>
          <a:bodyPr/>
          <a:lstStyle/>
          <a:p>
            <a:endParaRPr lang="en-US"/>
          </a:p>
        </p:txBody>
      </p:sp>
      <p:pic>
        <p:nvPicPr>
          <p:cNvPr id="11" name="Picture 10">
            <a:extLst>
              <a:ext uri="{FF2B5EF4-FFF2-40B4-BE49-F238E27FC236}">
                <a16:creationId xmlns:a16="http://schemas.microsoft.com/office/drawing/2014/main" id="{CCFA2AE3-6AFB-4390-60BB-60AA06F5F1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82621" y="2360490"/>
            <a:ext cx="9839478" cy="592971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a:extLst>
            <a:ext uri="{FF2B5EF4-FFF2-40B4-BE49-F238E27FC236}">
              <a16:creationId xmlns:a16="http://schemas.microsoft.com/office/drawing/2014/main" id="{9D6ACE0B-BC51-481B-BE0F-87778F83AF35}"/>
            </a:ext>
          </a:extLst>
        </p:cNvPr>
        <p:cNvGrpSpPr/>
        <p:nvPr/>
      </p:nvGrpSpPr>
      <p:grpSpPr>
        <a:xfrm>
          <a:off x="0" y="0"/>
          <a:ext cx="0" cy="0"/>
          <a:chOff x="0" y="0"/>
          <a:chExt cx="0" cy="0"/>
        </a:xfrm>
      </p:grpSpPr>
      <p:grpSp>
        <p:nvGrpSpPr>
          <p:cNvPr id="4" name="Group 2">
            <a:extLst>
              <a:ext uri="{FF2B5EF4-FFF2-40B4-BE49-F238E27FC236}">
                <a16:creationId xmlns:a16="http://schemas.microsoft.com/office/drawing/2014/main" id="{8D8F9915-D02A-AD7D-12E3-4A879E3E4337}"/>
              </a:ext>
            </a:extLst>
          </p:cNvPr>
          <p:cNvGrpSpPr/>
          <p:nvPr/>
        </p:nvGrpSpPr>
        <p:grpSpPr>
          <a:xfrm>
            <a:off x="-263189" y="2259888"/>
            <a:ext cx="8949989" cy="8558047"/>
            <a:chOff x="4401931" y="-221247"/>
            <a:chExt cx="3282750" cy="3559961"/>
          </a:xfrm>
        </p:grpSpPr>
        <p:sp>
          <p:nvSpPr>
            <p:cNvPr id="9" name="Freeform 3">
              <a:extLst>
                <a:ext uri="{FF2B5EF4-FFF2-40B4-BE49-F238E27FC236}">
                  <a16:creationId xmlns:a16="http://schemas.microsoft.com/office/drawing/2014/main" id="{81FBB779-AC60-2FD8-E2F6-EB8E87BA1B62}"/>
                </a:ext>
              </a:extLst>
            </p:cNvPr>
            <p:cNvSpPr/>
            <p:nvPr/>
          </p:nvSpPr>
          <p:spPr>
            <a:xfrm>
              <a:off x="4401931" y="-221247"/>
              <a:ext cx="3282750" cy="3559961"/>
            </a:xfrm>
            <a:custGeom>
              <a:avLst/>
              <a:gdLst/>
              <a:ahLst/>
              <a:cxnLst/>
              <a:rect l="l" t="t" r="r" b="b"/>
              <a:pathLst>
                <a:path w="3282750" h="3559961">
                  <a:moveTo>
                    <a:pt x="0" y="0"/>
                  </a:moveTo>
                  <a:lnTo>
                    <a:pt x="3282750" y="0"/>
                  </a:lnTo>
                  <a:lnTo>
                    <a:pt x="3282750" y="3559961"/>
                  </a:lnTo>
                  <a:lnTo>
                    <a:pt x="0" y="3559961"/>
                  </a:lnTo>
                  <a:close/>
                </a:path>
              </a:pathLst>
            </a:custGeom>
            <a:solidFill>
              <a:srgbClr val="000000"/>
            </a:solidFill>
          </p:spPr>
          <p:txBody>
            <a:bodyPr/>
            <a:lstStyle/>
            <a:p>
              <a:endParaRPr lang="en-US"/>
            </a:p>
          </p:txBody>
        </p:sp>
      </p:grpSp>
      <p:sp>
        <p:nvSpPr>
          <p:cNvPr id="11" name="AutoShape 5">
            <a:extLst>
              <a:ext uri="{FF2B5EF4-FFF2-40B4-BE49-F238E27FC236}">
                <a16:creationId xmlns:a16="http://schemas.microsoft.com/office/drawing/2014/main" id="{7870C121-3C55-2F64-A498-68386A5EB8D2}"/>
              </a:ext>
            </a:extLst>
          </p:cNvPr>
          <p:cNvSpPr/>
          <p:nvPr/>
        </p:nvSpPr>
        <p:spPr>
          <a:xfrm>
            <a:off x="275769" y="2019300"/>
            <a:ext cx="8217020" cy="0"/>
          </a:xfrm>
          <a:prstGeom prst="line">
            <a:avLst/>
          </a:prstGeom>
          <a:ln w="76200" cap="flat">
            <a:solidFill>
              <a:srgbClr val="FFFFFF"/>
            </a:solidFill>
            <a:prstDash val="solid"/>
            <a:headEnd type="none" w="sm" len="sm"/>
            <a:tailEnd type="none" w="sm" len="sm"/>
          </a:ln>
        </p:spPr>
        <p:txBody>
          <a:bodyPr/>
          <a:lstStyle/>
          <a:p>
            <a:endParaRPr lang="en-US"/>
          </a:p>
        </p:txBody>
      </p:sp>
      <p:sp>
        <p:nvSpPr>
          <p:cNvPr id="5" name="TextBox 4">
            <a:extLst>
              <a:ext uri="{FF2B5EF4-FFF2-40B4-BE49-F238E27FC236}">
                <a16:creationId xmlns:a16="http://schemas.microsoft.com/office/drawing/2014/main" id="{38636EAE-0202-83FA-AAC6-5F1EF20A91AF}"/>
              </a:ext>
            </a:extLst>
          </p:cNvPr>
          <p:cNvSpPr txBox="1"/>
          <p:nvPr/>
        </p:nvSpPr>
        <p:spPr>
          <a:xfrm>
            <a:off x="457200" y="8617"/>
            <a:ext cx="11277600" cy="2431435"/>
          </a:xfrm>
          <a:prstGeom prst="rect">
            <a:avLst/>
          </a:prstGeom>
          <a:noFill/>
        </p:spPr>
        <p:txBody>
          <a:bodyPr wrap="square" rtlCol="0">
            <a:spAutoFit/>
          </a:bodyPr>
          <a:lstStyle/>
          <a:p>
            <a:r>
              <a:rPr lang="en-US" sz="6600" b="1" dirty="0"/>
              <a:t>Software Development </a:t>
            </a:r>
          </a:p>
          <a:p>
            <a:r>
              <a:rPr lang="en-US" sz="6600" b="1" dirty="0">
                <a:solidFill>
                  <a:schemeClr val="bg1"/>
                </a:solidFill>
              </a:rPr>
              <a:t>Model</a:t>
            </a:r>
          </a:p>
          <a:p>
            <a:endParaRPr lang="en-US" sz="2000" b="1" dirty="0"/>
          </a:p>
        </p:txBody>
      </p:sp>
      <p:sp>
        <p:nvSpPr>
          <p:cNvPr id="10" name="Slide Number Placeholder 9">
            <a:extLst>
              <a:ext uri="{FF2B5EF4-FFF2-40B4-BE49-F238E27FC236}">
                <a16:creationId xmlns:a16="http://schemas.microsoft.com/office/drawing/2014/main" id="{A41C7DF0-6040-4FE9-5AEA-8E98E41FC1D4}"/>
              </a:ext>
            </a:extLst>
          </p:cNvPr>
          <p:cNvSpPr>
            <a:spLocks noGrp="1"/>
          </p:cNvSpPr>
          <p:nvPr>
            <p:ph type="sldNum" sz="quarter" idx="12"/>
          </p:nvPr>
        </p:nvSpPr>
        <p:spPr/>
        <p:txBody>
          <a:bodyPr/>
          <a:lstStyle/>
          <a:p>
            <a:fld id="{B6F15528-21DE-4FAA-801E-634DDDAF4B2B}" type="slidenum">
              <a:rPr lang="en-US" smtClean="0"/>
              <a:pPr/>
              <a:t>8</a:t>
            </a:fld>
            <a:endParaRPr lang="en-US"/>
          </a:p>
        </p:txBody>
      </p:sp>
      <p:sp>
        <p:nvSpPr>
          <p:cNvPr id="14" name="Cube 13">
            <a:extLst>
              <a:ext uri="{FF2B5EF4-FFF2-40B4-BE49-F238E27FC236}">
                <a16:creationId xmlns:a16="http://schemas.microsoft.com/office/drawing/2014/main" id="{4D041873-14FA-2E8B-26AD-61E366B4D124}"/>
              </a:ext>
            </a:extLst>
          </p:cNvPr>
          <p:cNvSpPr/>
          <p:nvPr/>
        </p:nvSpPr>
        <p:spPr>
          <a:xfrm>
            <a:off x="213052" y="8713308"/>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a:extLst>
              <a:ext uri="{FF2B5EF4-FFF2-40B4-BE49-F238E27FC236}">
                <a16:creationId xmlns:a16="http://schemas.microsoft.com/office/drawing/2014/main" id="{0270BBD3-BB4C-1972-34C6-015B26CFF88A}"/>
              </a:ext>
            </a:extLst>
          </p:cNvPr>
          <p:cNvSpPr/>
          <p:nvPr/>
        </p:nvSpPr>
        <p:spPr>
          <a:xfrm>
            <a:off x="191794" y="7214097"/>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ube 15">
            <a:extLst>
              <a:ext uri="{FF2B5EF4-FFF2-40B4-BE49-F238E27FC236}">
                <a16:creationId xmlns:a16="http://schemas.microsoft.com/office/drawing/2014/main" id="{BDB89BDA-F604-0FA3-4F6A-F2064CE28620}"/>
              </a:ext>
            </a:extLst>
          </p:cNvPr>
          <p:cNvSpPr/>
          <p:nvPr/>
        </p:nvSpPr>
        <p:spPr>
          <a:xfrm>
            <a:off x="200610" y="5391455"/>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ube 18">
            <a:extLst>
              <a:ext uri="{FF2B5EF4-FFF2-40B4-BE49-F238E27FC236}">
                <a16:creationId xmlns:a16="http://schemas.microsoft.com/office/drawing/2014/main" id="{38ADE457-BDAF-0B3B-51F0-1519479AC549}"/>
              </a:ext>
            </a:extLst>
          </p:cNvPr>
          <p:cNvSpPr/>
          <p:nvPr/>
        </p:nvSpPr>
        <p:spPr>
          <a:xfrm>
            <a:off x="231670" y="3492198"/>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ube 19">
            <a:extLst>
              <a:ext uri="{FF2B5EF4-FFF2-40B4-BE49-F238E27FC236}">
                <a16:creationId xmlns:a16="http://schemas.microsoft.com/office/drawing/2014/main" id="{BB7C5C3F-D221-3FE3-7E0A-A73E8C31E761}"/>
              </a:ext>
            </a:extLst>
          </p:cNvPr>
          <p:cNvSpPr/>
          <p:nvPr/>
        </p:nvSpPr>
        <p:spPr>
          <a:xfrm>
            <a:off x="213052" y="2491065"/>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FB150030-E8DE-1FF7-A2C7-B0F213CDCF79}"/>
              </a:ext>
            </a:extLst>
          </p:cNvPr>
          <p:cNvSpPr txBox="1"/>
          <p:nvPr/>
        </p:nvSpPr>
        <p:spPr>
          <a:xfrm>
            <a:off x="885369" y="2429842"/>
            <a:ext cx="7801431" cy="707886"/>
          </a:xfrm>
          <a:prstGeom prst="rect">
            <a:avLst/>
          </a:prstGeom>
          <a:noFill/>
        </p:spPr>
        <p:txBody>
          <a:bodyPr wrap="square">
            <a:spAutoFit/>
          </a:bodyPr>
          <a:lstStyle/>
          <a:p>
            <a:pPr algn="l"/>
            <a:r>
              <a:rPr lang="en-US" sz="4000" b="1" i="0" dirty="0">
                <a:solidFill>
                  <a:srgbClr val="ECECEC"/>
                </a:solidFill>
                <a:effectLst/>
                <a:latin typeface="Söhne"/>
              </a:rPr>
              <a:t>User Authentication</a:t>
            </a:r>
          </a:p>
        </p:txBody>
      </p:sp>
      <p:sp>
        <p:nvSpPr>
          <p:cNvPr id="23" name="TextBox 22">
            <a:extLst>
              <a:ext uri="{FF2B5EF4-FFF2-40B4-BE49-F238E27FC236}">
                <a16:creationId xmlns:a16="http://schemas.microsoft.com/office/drawing/2014/main" id="{86A8ADD1-AD10-425E-236E-327B5120A77D}"/>
              </a:ext>
            </a:extLst>
          </p:cNvPr>
          <p:cNvSpPr txBox="1"/>
          <p:nvPr/>
        </p:nvSpPr>
        <p:spPr>
          <a:xfrm>
            <a:off x="885368" y="3405433"/>
            <a:ext cx="7801431" cy="707886"/>
          </a:xfrm>
          <a:prstGeom prst="rect">
            <a:avLst/>
          </a:prstGeom>
          <a:noFill/>
        </p:spPr>
        <p:txBody>
          <a:bodyPr wrap="square">
            <a:spAutoFit/>
          </a:bodyPr>
          <a:lstStyle/>
          <a:p>
            <a:pPr algn="l"/>
            <a:r>
              <a:rPr lang="en-US" sz="4000" b="1" i="0" dirty="0">
                <a:solidFill>
                  <a:srgbClr val="ECECEC"/>
                </a:solidFill>
                <a:effectLst/>
                <a:latin typeface="Söhne"/>
              </a:rPr>
              <a:t>Teacher, Student Dashboard</a:t>
            </a:r>
          </a:p>
        </p:txBody>
      </p:sp>
      <p:sp>
        <p:nvSpPr>
          <p:cNvPr id="32" name="TextBox 31">
            <a:extLst>
              <a:ext uri="{FF2B5EF4-FFF2-40B4-BE49-F238E27FC236}">
                <a16:creationId xmlns:a16="http://schemas.microsoft.com/office/drawing/2014/main" id="{D1CB66EB-0201-DD08-F62A-4E3C22028280}"/>
              </a:ext>
            </a:extLst>
          </p:cNvPr>
          <p:cNvSpPr txBox="1"/>
          <p:nvPr/>
        </p:nvSpPr>
        <p:spPr>
          <a:xfrm>
            <a:off x="810209" y="5314080"/>
            <a:ext cx="7801431" cy="707886"/>
          </a:xfrm>
          <a:prstGeom prst="rect">
            <a:avLst/>
          </a:prstGeom>
          <a:noFill/>
        </p:spPr>
        <p:txBody>
          <a:bodyPr wrap="square">
            <a:spAutoFit/>
          </a:bodyPr>
          <a:lstStyle/>
          <a:p>
            <a:r>
              <a:rPr lang="en-US" sz="4000" b="1" i="0" dirty="0">
                <a:solidFill>
                  <a:srgbClr val="ECECEC"/>
                </a:solidFill>
                <a:effectLst/>
                <a:latin typeface="Söhne"/>
              </a:rPr>
              <a:t>Course Management</a:t>
            </a:r>
          </a:p>
        </p:txBody>
      </p:sp>
      <p:sp>
        <p:nvSpPr>
          <p:cNvPr id="33" name="TextBox 32">
            <a:extLst>
              <a:ext uri="{FF2B5EF4-FFF2-40B4-BE49-F238E27FC236}">
                <a16:creationId xmlns:a16="http://schemas.microsoft.com/office/drawing/2014/main" id="{E70A630C-2C9B-E9FA-BDA7-85B12CC2D66C}"/>
              </a:ext>
            </a:extLst>
          </p:cNvPr>
          <p:cNvSpPr txBox="1"/>
          <p:nvPr/>
        </p:nvSpPr>
        <p:spPr>
          <a:xfrm>
            <a:off x="885368" y="7128312"/>
            <a:ext cx="7801431" cy="707886"/>
          </a:xfrm>
          <a:prstGeom prst="rect">
            <a:avLst/>
          </a:prstGeom>
          <a:noFill/>
        </p:spPr>
        <p:txBody>
          <a:bodyPr wrap="square">
            <a:spAutoFit/>
          </a:bodyPr>
          <a:lstStyle/>
          <a:p>
            <a:pPr algn="l"/>
            <a:r>
              <a:rPr lang="en-US" sz="4000" b="1" i="0" dirty="0">
                <a:solidFill>
                  <a:srgbClr val="ECECEC"/>
                </a:solidFill>
                <a:effectLst/>
                <a:latin typeface="Söhne"/>
              </a:rPr>
              <a:t>Notice, File Management</a:t>
            </a:r>
            <a:endParaRPr lang="en-US" sz="3200" b="1" i="0" dirty="0">
              <a:solidFill>
                <a:srgbClr val="ECECEC"/>
              </a:solidFill>
              <a:effectLst/>
              <a:latin typeface="Söhne"/>
            </a:endParaRPr>
          </a:p>
        </p:txBody>
      </p:sp>
      <p:sp>
        <p:nvSpPr>
          <p:cNvPr id="34" name="TextBox 33">
            <a:extLst>
              <a:ext uri="{FF2B5EF4-FFF2-40B4-BE49-F238E27FC236}">
                <a16:creationId xmlns:a16="http://schemas.microsoft.com/office/drawing/2014/main" id="{5B533101-CFBC-7050-2244-BCEA463CE899}"/>
              </a:ext>
            </a:extLst>
          </p:cNvPr>
          <p:cNvSpPr txBox="1"/>
          <p:nvPr/>
        </p:nvSpPr>
        <p:spPr>
          <a:xfrm>
            <a:off x="810210" y="8647170"/>
            <a:ext cx="7801431" cy="707886"/>
          </a:xfrm>
          <a:prstGeom prst="rect">
            <a:avLst/>
          </a:prstGeom>
          <a:noFill/>
        </p:spPr>
        <p:txBody>
          <a:bodyPr wrap="square">
            <a:spAutoFit/>
          </a:bodyPr>
          <a:lstStyle/>
          <a:p>
            <a:pPr algn="l"/>
            <a:r>
              <a:rPr lang="en-US" sz="4000" b="1" i="0" dirty="0">
                <a:solidFill>
                  <a:srgbClr val="ECECEC"/>
                </a:solidFill>
                <a:effectLst/>
                <a:latin typeface="Söhne"/>
              </a:rPr>
              <a:t>Enrollment</a:t>
            </a:r>
          </a:p>
        </p:txBody>
      </p:sp>
      <p:pic>
        <p:nvPicPr>
          <p:cNvPr id="3" name="Picture 2">
            <a:extLst>
              <a:ext uri="{FF2B5EF4-FFF2-40B4-BE49-F238E27FC236}">
                <a16:creationId xmlns:a16="http://schemas.microsoft.com/office/drawing/2014/main" id="{9E16E049-EA85-5460-5233-E35C88F94C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31939" y="646846"/>
            <a:ext cx="8741570" cy="8993307"/>
          </a:xfrm>
          <a:prstGeom prst="rect">
            <a:avLst/>
          </a:prstGeom>
        </p:spPr>
      </p:pic>
      <p:sp>
        <p:nvSpPr>
          <p:cNvPr id="2" name="Cube 1">
            <a:extLst>
              <a:ext uri="{FF2B5EF4-FFF2-40B4-BE49-F238E27FC236}">
                <a16:creationId xmlns:a16="http://schemas.microsoft.com/office/drawing/2014/main" id="{9882DAE0-FEFF-875C-25D5-857974E1D2B7}"/>
              </a:ext>
            </a:extLst>
          </p:cNvPr>
          <p:cNvSpPr/>
          <p:nvPr/>
        </p:nvSpPr>
        <p:spPr>
          <a:xfrm>
            <a:off x="215636" y="4560895"/>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4B5D9FF-1E1F-7FE0-A969-DC2C60D4C7C3}"/>
              </a:ext>
            </a:extLst>
          </p:cNvPr>
          <p:cNvSpPr txBox="1"/>
          <p:nvPr/>
        </p:nvSpPr>
        <p:spPr>
          <a:xfrm>
            <a:off x="824164" y="4430239"/>
            <a:ext cx="5577122" cy="707886"/>
          </a:xfrm>
          <a:prstGeom prst="rect">
            <a:avLst/>
          </a:prstGeom>
          <a:noFill/>
        </p:spPr>
        <p:txBody>
          <a:bodyPr wrap="square" rtlCol="0">
            <a:spAutoFit/>
          </a:bodyPr>
          <a:lstStyle/>
          <a:p>
            <a:r>
              <a:rPr lang="en-US" sz="4000" dirty="0">
                <a:solidFill>
                  <a:schemeClr val="bg1"/>
                </a:solidFill>
              </a:rPr>
              <a:t>Search and Filter</a:t>
            </a:r>
          </a:p>
        </p:txBody>
      </p:sp>
      <p:sp>
        <p:nvSpPr>
          <p:cNvPr id="7" name="Cube 6">
            <a:extLst>
              <a:ext uri="{FF2B5EF4-FFF2-40B4-BE49-F238E27FC236}">
                <a16:creationId xmlns:a16="http://schemas.microsoft.com/office/drawing/2014/main" id="{6324CABA-6745-1AC7-58AA-76E418B62F43}"/>
              </a:ext>
            </a:extLst>
          </p:cNvPr>
          <p:cNvSpPr/>
          <p:nvPr/>
        </p:nvSpPr>
        <p:spPr>
          <a:xfrm>
            <a:off x="180395" y="6325340"/>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F26EC58-967E-D7C7-AFD8-E497B1CE4D42}"/>
              </a:ext>
            </a:extLst>
          </p:cNvPr>
          <p:cNvSpPr txBox="1"/>
          <p:nvPr/>
        </p:nvSpPr>
        <p:spPr>
          <a:xfrm>
            <a:off x="789994" y="6247965"/>
            <a:ext cx="7801431" cy="707886"/>
          </a:xfrm>
          <a:prstGeom prst="rect">
            <a:avLst/>
          </a:prstGeom>
          <a:noFill/>
        </p:spPr>
        <p:txBody>
          <a:bodyPr wrap="square">
            <a:spAutoFit/>
          </a:bodyPr>
          <a:lstStyle/>
          <a:p>
            <a:r>
              <a:rPr lang="en-US" sz="4000" b="1" i="0" dirty="0">
                <a:solidFill>
                  <a:srgbClr val="ECECEC"/>
                </a:solidFill>
                <a:effectLst/>
                <a:latin typeface="Söhne"/>
              </a:rPr>
              <a:t>Responsive Design</a:t>
            </a:r>
          </a:p>
        </p:txBody>
      </p:sp>
      <p:sp>
        <p:nvSpPr>
          <p:cNvPr id="38" name="Cube 37">
            <a:extLst>
              <a:ext uri="{FF2B5EF4-FFF2-40B4-BE49-F238E27FC236}">
                <a16:creationId xmlns:a16="http://schemas.microsoft.com/office/drawing/2014/main" id="{30FE6C1B-D8E3-0CA6-BC76-0743B130158B}"/>
              </a:ext>
            </a:extLst>
          </p:cNvPr>
          <p:cNvSpPr/>
          <p:nvPr/>
        </p:nvSpPr>
        <p:spPr>
          <a:xfrm>
            <a:off x="213052" y="8005422"/>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70AE5EE4-DF3B-0F0E-B1D5-6D1041CFB7FA}"/>
              </a:ext>
            </a:extLst>
          </p:cNvPr>
          <p:cNvSpPr txBox="1"/>
          <p:nvPr/>
        </p:nvSpPr>
        <p:spPr>
          <a:xfrm>
            <a:off x="810210" y="7939284"/>
            <a:ext cx="7801431" cy="707886"/>
          </a:xfrm>
          <a:prstGeom prst="rect">
            <a:avLst/>
          </a:prstGeom>
          <a:noFill/>
        </p:spPr>
        <p:txBody>
          <a:bodyPr wrap="square">
            <a:spAutoFit/>
          </a:bodyPr>
          <a:lstStyle/>
          <a:p>
            <a:pPr algn="l"/>
            <a:r>
              <a:rPr lang="en-US" sz="4000" b="1" i="0" dirty="0">
                <a:solidFill>
                  <a:srgbClr val="ECECEC"/>
                </a:solidFill>
                <a:effectLst/>
                <a:latin typeface="Söhne"/>
              </a:rPr>
              <a:t>Collaborative Environment</a:t>
            </a:r>
          </a:p>
        </p:txBody>
      </p:sp>
      <p:sp>
        <p:nvSpPr>
          <p:cNvPr id="40" name="Cube 39">
            <a:extLst>
              <a:ext uri="{FF2B5EF4-FFF2-40B4-BE49-F238E27FC236}">
                <a16:creationId xmlns:a16="http://schemas.microsoft.com/office/drawing/2014/main" id="{8D4235F0-6697-C445-2490-AB1FEE7C9CF4}"/>
              </a:ext>
            </a:extLst>
          </p:cNvPr>
          <p:cNvSpPr/>
          <p:nvPr/>
        </p:nvSpPr>
        <p:spPr>
          <a:xfrm>
            <a:off x="244112" y="9444747"/>
            <a:ext cx="609600" cy="609600"/>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9FAC9EC8-393D-9776-2536-34F1D9686F3B}"/>
              </a:ext>
            </a:extLst>
          </p:cNvPr>
          <p:cNvSpPr txBox="1"/>
          <p:nvPr/>
        </p:nvSpPr>
        <p:spPr>
          <a:xfrm>
            <a:off x="841270" y="9378609"/>
            <a:ext cx="7801431" cy="707886"/>
          </a:xfrm>
          <a:prstGeom prst="rect">
            <a:avLst/>
          </a:prstGeom>
          <a:noFill/>
        </p:spPr>
        <p:txBody>
          <a:bodyPr wrap="square">
            <a:spAutoFit/>
          </a:bodyPr>
          <a:lstStyle/>
          <a:p>
            <a:pPr algn="l"/>
            <a:r>
              <a:rPr lang="en-US" sz="4000" b="1" i="0" dirty="0">
                <a:solidFill>
                  <a:srgbClr val="ECECEC"/>
                </a:solidFill>
                <a:effectLst/>
                <a:latin typeface="Söhne"/>
              </a:rPr>
              <a:t>Iterative Improvements</a:t>
            </a:r>
          </a:p>
        </p:txBody>
      </p:sp>
    </p:spTree>
    <p:extLst>
      <p:ext uri="{BB962C8B-B14F-4D97-AF65-F5344CB8AC3E}">
        <p14:creationId xmlns:p14="http://schemas.microsoft.com/office/powerpoint/2010/main" val="1264062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B938"/>
        </a:solidFill>
        <a:effectLst/>
      </p:bgPr>
    </p:bg>
    <p:spTree>
      <p:nvGrpSpPr>
        <p:cNvPr id="1" name="">
          <a:extLst>
            <a:ext uri="{FF2B5EF4-FFF2-40B4-BE49-F238E27FC236}">
              <a16:creationId xmlns:a16="http://schemas.microsoft.com/office/drawing/2014/main" id="{62CC5B33-D11D-7EC3-57DB-0FCF377A605F}"/>
            </a:ext>
          </a:extLst>
        </p:cNvPr>
        <p:cNvGrpSpPr/>
        <p:nvPr/>
      </p:nvGrpSpPr>
      <p:grpSpPr>
        <a:xfrm>
          <a:off x="0" y="0"/>
          <a:ext cx="0" cy="0"/>
          <a:chOff x="0" y="0"/>
          <a:chExt cx="0" cy="0"/>
        </a:xfrm>
      </p:grpSpPr>
      <p:sp>
        <p:nvSpPr>
          <p:cNvPr id="2" name="AutoShape 12">
            <a:extLst>
              <a:ext uri="{FF2B5EF4-FFF2-40B4-BE49-F238E27FC236}">
                <a16:creationId xmlns:a16="http://schemas.microsoft.com/office/drawing/2014/main" id="{169D0CBB-3C26-3CD2-CDB5-FE379B21687C}"/>
              </a:ext>
            </a:extLst>
          </p:cNvPr>
          <p:cNvSpPr/>
          <p:nvPr/>
        </p:nvSpPr>
        <p:spPr>
          <a:xfrm>
            <a:off x="864637" y="1570117"/>
            <a:ext cx="16306800" cy="68183"/>
          </a:xfrm>
          <a:prstGeom prst="line">
            <a:avLst/>
          </a:prstGeom>
          <a:ln w="76200" cap="flat">
            <a:solidFill>
              <a:srgbClr val="FFFFFF"/>
            </a:solidFill>
            <a:prstDash val="solid"/>
            <a:headEnd type="none" w="sm" len="sm"/>
            <a:tailEnd type="none" w="sm" len="sm"/>
          </a:ln>
        </p:spPr>
        <p:txBody>
          <a:bodyPr/>
          <a:lstStyle/>
          <a:p>
            <a:endParaRPr lang="en-US"/>
          </a:p>
        </p:txBody>
      </p:sp>
      <p:sp>
        <p:nvSpPr>
          <p:cNvPr id="4" name="TextBox 3">
            <a:extLst>
              <a:ext uri="{FF2B5EF4-FFF2-40B4-BE49-F238E27FC236}">
                <a16:creationId xmlns:a16="http://schemas.microsoft.com/office/drawing/2014/main" id="{A32AD31B-E7A2-2607-D7F6-FEAC7B0652E4}"/>
              </a:ext>
            </a:extLst>
          </p:cNvPr>
          <p:cNvSpPr txBox="1"/>
          <p:nvPr/>
        </p:nvSpPr>
        <p:spPr>
          <a:xfrm>
            <a:off x="838200" y="461148"/>
            <a:ext cx="16611600" cy="1015663"/>
          </a:xfrm>
          <a:prstGeom prst="rect">
            <a:avLst/>
          </a:prstGeom>
          <a:noFill/>
        </p:spPr>
        <p:txBody>
          <a:bodyPr wrap="square" rtlCol="0">
            <a:spAutoFit/>
          </a:bodyPr>
          <a:lstStyle/>
          <a:p>
            <a:r>
              <a:rPr lang="en-US" sz="6000" b="1" dirty="0">
                <a:latin typeface="Times New Roman" panose="02020603050405020304" pitchFamily="18" charset="0"/>
                <a:cs typeface="Times New Roman" panose="02020603050405020304" pitchFamily="18" charset="0"/>
              </a:rPr>
              <a:t>USERS OF THIS APP</a:t>
            </a:r>
          </a:p>
        </p:txBody>
      </p:sp>
      <p:sp>
        <p:nvSpPr>
          <p:cNvPr id="3" name="TextBox 2">
            <a:extLst>
              <a:ext uri="{FF2B5EF4-FFF2-40B4-BE49-F238E27FC236}">
                <a16:creationId xmlns:a16="http://schemas.microsoft.com/office/drawing/2014/main" id="{0F583EAE-3874-7F4C-3132-AD4F38DB7FEB}"/>
              </a:ext>
            </a:extLst>
          </p:cNvPr>
          <p:cNvSpPr txBox="1"/>
          <p:nvPr/>
        </p:nvSpPr>
        <p:spPr>
          <a:xfrm>
            <a:off x="838200" y="1731606"/>
            <a:ext cx="14299163" cy="984885"/>
          </a:xfrm>
          <a:prstGeom prst="rect">
            <a:avLst/>
          </a:prstGeom>
          <a:noFill/>
        </p:spPr>
        <p:txBody>
          <a:bodyPr wrap="square" rtlCol="0">
            <a:spAutoFit/>
          </a:bodyPr>
          <a:lstStyle/>
          <a:p>
            <a:r>
              <a:rPr lang="en-US" sz="4000" dirty="0">
                <a:solidFill>
                  <a:schemeClr val="bg1"/>
                </a:solidFill>
                <a:latin typeface="+mj-lt"/>
                <a:ea typeface="Cambria" panose="02040503050406030204" pitchFamily="18" charset="0"/>
              </a:rPr>
              <a:t>There are mainly three types of user in this project. They are:</a:t>
            </a:r>
          </a:p>
          <a:p>
            <a:endParaRPr lang="en-US" dirty="0"/>
          </a:p>
        </p:txBody>
      </p:sp>
      <p:graphicFrame>
        <p:nvGraphicFramePr>
          <p:cNvPr id="5" name="Diagram 4">
            <a:extLst>
              <a:ext uri="{FF2B5EF4-FFF2-40B4-BE49-F238E27FC236}">
                <a16:creationId xmlns:a16="http://schemas.microsoft.com/office/drawing/2014/main" id="{7846440F-73A3-4613-98EA-4B29B708D52D}"/>
              </a:ext>
            </a:extLst>
          </p:cNvPr>
          <p:cNvGraphicFramePr/>
          <p:nvPr>
            <p:extLst>
              <p:ext uri="{D42A27DB-BD31-4B8C-83A1-F6EECF244321}">
                <p14:modId xmlns:p14="http://schemas.microsoft.com/office/powerpoint/2010/main" val="2775713035"/>
              </p:ext>
            </p:extLst>
          </p:nvPr>
        </p:nvGraphicFramePr>
        <p:xfrm>
          <a:off x="1219200" y="3391441"/>
          <a:ext cx="9979091" cy="64344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 5">
            <a:extLst>
              <a:ext uri="{FF2B5EF4-FFF2-40B4-BE49-F238E27FC236}">
                <a16:creationId xmlns:a16="http://schemas.microsoft.com/office/drawing/2014/main" id="{7EE2F534-1BCC-4684-838C-8C427D653AD0}"/>
              </a:ext>
            </a:extLst>
          </p:cNvPr>
          <p:cNvGraphicFramePr/>
          <p:nvPr>
            <p:extLst>
              <p:ext uri="{D42A27DB-BD31-4B8C-83A1-F6EECF244321}">
                <p14:modId xmlns:p14="http://schemas.microsoft.com/office/powerpoint/2010/main" val="2519193103"/>
              </p:ext>
            </p:extLst>
          </p:nvPr>
        </p:nvGraphicFramePr>
        <p:xfrm>
          <a:off x="11316477" y="3649852"/>
          <a:ext cx="6248400" cy="520565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7" name="Slide Number Placeholder 6">
            <a:extLst>
              <a:ext uri="{FF2B5EF4-FFF2-40B4-BE49-F238E27FC236}">
                <a16:creationId xmlns:a16="http://schemas.microsoft.com/office/drawing/2014/main" id="{59027BD0-8EA7-0776-8E84-B8EE869C2314}"/>
              </a:ext>
            </a:extLst>
          </p:cNvPr>
          <p:cNvSpPr>
            <a:spLocks noGrp="1"/>
          </p:cNvSpPr>
          <p:nvPr>
            <p:ph type="sldNum" sz="quarter" idx="12"/>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39595074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2056</TotalTime>
  <Words>851</Words>
  <Application>Microsoft Office PowerPoint</Application>
  <PresentationFormat>Custom</PresentationFormat>
  <Paragraphs>160</Paragraphs>
  <Slides>16</Slides>
  <Notes>14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Aileron Ultra-Bold</vt:lpstr>
      <vt:lpstr>Algerian</vt:lpstr>
      <vt:lpstr>Arial</vt:lpstr>
      <vt:lpstr>Calibri</vt:lpstr>
      <vt:lpstr>IBM Plex Sans</vt:lpstr>
      <vt:lpstr>IBM Plex Sans Bold</vt:lpstr>
      <vt:lpstr>Segoe UI Historic</vt:lpstr>
      <vt:lpstr>Söhne</vt:lpstr>
      <vt:lpstr>Söhne Mono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Yellow Black Simple Modern Professional Medical Apps Presentation Template</dc:title>
  <dc:creator>Sakibul Islam</dc:creator>
  <cp:lastModifiedBy>Sakibul Islam</cp:lastModifiedBy>
  <cp:revision>32</cp:revision>
  <dcterms:created xsi:type="dcterms:W3CDTF">2006-08-16T00:00:00Z</dcterms:created>
  <dcterms:modified xsi:type="dcterms:W3CDTF">2024-02-28T04:28:23Z</dcterms:modified>
  <dc:identifier>DAF8G63zweE</dc:identifier>
</cp:coreProperties>
</file>

<file path=docProps/thumbnail.jpeg>
</file>